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</p:sldIdLst>
  <p:sldSz cx="28800425" cy="43200638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66" userDrawn="1">
          <p15:clr>
            <a:srgbClr val="A4A3A4"/>
          </p15:clr>
        </p15:guide>
        <p15:guide id="3" orient="horz" pos="14287" userDrawn="1">
          <p15:clr>
            <a:srgbClr val="A4A3A4"/>
          </p15:clr>
        </p15:guide>
        <p15:guide id="4" orient="horz" pos="13606" userDrawn="1">
          <p15:clr>
            <a:srgbClr val="A4A3A4"/>
          </p15:clr>
        </p15:guide>
        <p15:guide id="5" pos="17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04C20"/>
    <a:srgbClr val="96EDF6"/>
    <a:srgbClr val="70F0C5"/>
    <a:srgbClr val="C6C6C6"/>
    <a:srgbClr val="F9CA83"/>
    <a:srgbClr val="FFB0CB"/>
    <a:srgbClr val="FF9F9C"/>
    <a:srgbClr val="FFD1E0"/>
    <a:srgbClr val="FFC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0" d="100"/>
          <a:sy n="20" d="100"/>
        </p:scale>
        <p:origin x="1308" y="12"/>
      </p:cViewPr>
      <p:guideLst>
        <p:guide orient="horz" pos="26466"/>
        <p:guide orient="horz" pos="14287"/>
        <p:guide orient="horz" pos="13606"/>
        <p:guide pos="17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ong U Lai (鍾汝麗)" userId="c4e747cd-6e87-46e8-89da-c61665d0ccfd" providerId="ADAL" clId="{6921B3DB-7E20-4E6A-91DB-7CDDA90B584B}"/>
    <pc:docChg chg="custSel modSld">
      <pc:chgData name="Chong U Lai (鍾汝麗)" userId="c4e747cd-6e87-46e8-89da-c61665d0ccfd" providerId="ADAL" clId="{6921B3DB-7E20-4E6A-91DB-7CDDA90B584B}" dt="2024-06-12T02:55:13.517" v="15"/>
      <pc:docMkLst>
        <pc:docMk/>
      </pc:docMkLst>
      <pc:sldChg chg="modSp mod">
        <pc:chgData name="Chong U Lai (鍾汝麗)" userId="c4e747cd-6e87-46e8-89da-c61665d0ccfd" providerId="ADAL" clId="{6921B3DB-7E20-4E6A-91DB-7CDDA90B584B}" dt="2024-06-12T02:54:55.631" v="14" actId="20577"/>
        <pc:sldMkLst>
          <pc:docMk/>
          <pc:sldMk cId="1557825242" sldId="260"/>
        </pc:sldMkLst>
        <pc:spChg chg="mod">
          <ac:chgData name="Chong U Lai (鍾汝麗)" userId="c4e747cd-6e87-46e8-89da-c61665d0ccfd" providerId="ADAL" clId="{6921B3DB-7E20-4E6A-91DB-7CDDA90B584B}" dt="2024-06-12T02:54:55.631" v="14" actId="20577"/>
          <ac:spMkLst>
            <pc:docMk/>
            <pc:sldMk cId="1557825242" sldId="260"/>
            <ac:spMk id="7" creationId="{00000000-0000-0000-0000-000000000000}"/>
          </ac:spMkLst>
        </pc:spChg>
      </pc:sldChg>
      <pc:sldChg chg="modSp mod">
        <pc:chgData name="Chong U Lai (鍾汝麗)" userId="c4e747cd-6e87-46e8-89da-c61665d0ccfd" providerId="ADAL" clId="{6921B3DB-7E20-4E6A-91DB-7CDDA90B584B}" dt="2024-06-12T02:55:13.517" v="15"/>
        <pc:sldMkLst>
          <pc:docMk/>
          <pc:sldMk cId="3743226191" sldId="261"/>
        </pc:sldMkLst>
        <pc:spChg chg="mod">
          <ac:chgData name="Chong U Lai (鍾汝麗)" userId="c4e747cd-6e87-46e8-89da-c61665d0ccfd" providerId="ADAL" clId="{6921B3DB-7E20-4E6A-91DB-7CDDA90B584B}" dt="2024-06-12T02:55:13.517" v="15"/>
          <ac:spMkLst>
            <pc:docMk/>
            <pc:sldMk cId="3743226191" sldId="261"/>
            <ac:spMk id="12" creationId="{88F04451-C9D2-4C08-ACAA-9A4539102F4B}"/>
          </ac:spMkLst>
        </pc:spChg>
      </pc:sldChg>
    </pc:docChg>
  </pc:docChgLst>
  <pc:docChgLst>
    <pc:chgData name="Chong U Lai (鍾汝麗)" userId="c4e747cd-6e87-46e8-89da-c61665d0ccfd" providerId="ADAL" clId="{AD238D11-FB13-4AB9-80A9-CC90BE2DEE17}"/>
    <pc:docChg chg="undo custSel modSld modMainMaster">
      <pc:chgData name="Chong U Lai (鍾汝麗)" userId="c4e747cd-6e87-46e8-89da-c61665d0ccfd" providerId="ADAL" clId="{AD238D11-FB13-4AB9-80A9-CC90BE2DEE17}" dt="2024-02-21T01:45:32.024" v="188" actId="478"/>
      <pc:docMkLst>
        <pc:docMk/>
      </pc:docMkLst>
      <pc:sldChg chg="addSp delSp modSp mod">
        <pc:chgData name="Chong U Lai (鍾汝麗)" userId="c4e747cd-6e87-46e8-89da-c61665d0ccfd" providerId="ADAL" clId="{AD238D11-FB13-4AB9-80A9-CC90BE2DEE17}" dt="2024-02-21T01:38:42.746" v="178" actId="313"/>
        <pc:sldMkLst>
          <pc:docMk/>
          <pc:sldMk cId="1557825242" sldId="260"/>
        </pc:sldMkLst>
        <pc:spChg chg="mod">
          <ac:chgData name="Chong U Lai (鍾汝麗)" userId="c4e747cd-6e87-46e8-89da-c61665d0ccfd" providerId="ADAL" clId="{AD238D11-FB13-4AB9-80A9-CC90BE2DEE17}" dt="2024-02-21T01:38:42.746" v="178" actId="313"/>
          <ac:spMkLst>
            <pc:docMk/>
            <pc:sldMk cId="1557825242" sldId="260"/>
            <ac:spMk id="2" creationId="{B50A3E33-7268-4579-87FF-4FBC619B9A86}"/>
          </ac:spMkLst>
        </pc:spChg>
        <pc:spChg chg="mod">
          <ac:chgData name="Chong U Lai (鍾汝麗)" userId="c4e747cd-6e87-46e8-89da-c61665d0ccfd" providerId="ADAL" clId="{AD238D11-FB13-4AB9-80A9-CC90BE2DEE17}" dt="2024-02-20T10:08:43.513" v="103" actId="1036"/>
          <ac:spMkLst>
            <pc:docMk/>
            <pc:sldMk cId="1557825242" sldId="260"/>
            <ac:spMk id="4" creationId="{0D1056AE-41B3-46B8-B695-AF3B4C6E81AD}"/>
          </ac:spMkLst>
        </pc:spChg>
        <pc:spChg chg="mod">
          <ac:chgData name="Chong U Lai (鍾汝麗)" userId="c4e747cd-6e87-46e8-89da-c61665d0ccfd" providerId="ADAL" clId="{AD238D11-FB13-4AB9-80A9-CC90BE2DEE17}" dt="2024-02-21T01:37:12.270" v="176"/>
          <ac:spMkLst>
            <pc:docMk/>
            <pc:sldMk cId="1557825242" sldId="260"/>
            <ac:spMk id="7" creationId="{00000000-0000-0000-0000-000000000000}"/>
          </ac:spMkLst>
        </pc:spChg>
        <pc:spChg chg="del">
          <ac:chgData name="Chong U Lai (鍾汝麗)" userId="c4e747cd-6e87-46e8-89da-c61665d0ccfd" providerId="ADAL" clId="{AD238D11-FB13-4AB9-80A9-CC90BE2DEE17}" dt="2024-02-20T10:08:10.189" v="77" actId="478"/>
          <ac:spMkLst>
            <pc:docMk/>
            <pc:sldMk cId="1557825242" sldId="260"/>
            <ac:spMk id="9" creationId="{25F31A2E-ED1A-469D-8762-BB39326D8985}"/>
          </ac:spMkLst>
        </pc:spChg>
        <pc:spChg chg="mod">
          <ac:chgData name="Chong U Lai (鍾汝麗)" userId="c4e747cd-6e87-46e8-89da-c61665d0ccfd" providerId="ADAL" clId="{AD238D11-FB13-4AB9-80A9-CC90BE2DEE17}" dt="2024-02-20T10:10:05.931" v="130" actId="1036"/>
          <ac:spMkLst>
            <pc:docMk/>
            <pc:sldMk cId="1557825242" sldId="260"/>
            <ac:spMk id="10" creationId="{ABEAC4E2-20F5-4BA8-A9D0-8DB8344136DB}"/>
          </ac:spMkLst>
        </pc:spChg>
        <pc:spChg chg="mod">
          <ac:chgData name="Chong U Lai (鍾汝麗)" userId="c4e747cd-6e87-46e8-89da-c61665d0ccfd" providerId="ADAL" clId="{AD238D11-FB13-4AB9-80A9-CC90BE2DEE17}" dt="2024-02-20T09:58:03.199" v="1" actId="20577"/>
          <ac:spMkLst>
            <pc:docMk/>
            <pc:sldMk cId="1557825242" sldId="260"/>
            <ac:spMk id="12" creationId="{EB3F18D2-F556-4F9B-BACA-428B85041CED}"/>
          </ac:spMkLst>
        </pc:spChg>
        <pc:spChg chg="mod">
          <ac:chgData name="Chong U Lai (鍾汝麗)" userId="c4e747cd-6e87-46e8-89da-c61665d0ccfd" providerId="ADAL" clId="{AD238D11-FB13-4AB9-80A9-CC90BE2DEE17}" dt="2024-02-20T10:05:20.746" v="29" actId="1076"/>
          <ac:spMkLst>
            <pc:docMk/>
            <pc:sldMk cId="1557825242" sldId="260"/>
            <ac:spMk id="15" creationId="{FE89C9F3-DD98-43CA-8F90-4815B25149EA}"/>
          </ac:spMkLst>
        </pc:spChg>
        <pc:spChg chg="add del">
          <ac:chgData name="Chong U Lai (鍾汝麗)" userId="c4e747cd-6e87-46e8-89da-c61665d0ccfd" providerId="ADAL" clId="{AD238D11-FB13-4AB9-80A9-CC90BE2DEE17}" dt="2024-02-20T10:10:56.343" v="132" actId="22"/>
          <ac:spMkLst>
            <pc:docMk/>
            <pc:sldMk cId="1557825242" sldId="260"/>
            <ac:spMk id="16" creationId="{AC8CAC87-4AA9-4FB0-AA87-9A1A28D314F3}"/>
          </ac:spMkLst>
        </pc:spChg>
        <pc:spChg chg="mod">
          <ac:chgData name="Chong U Lai (鍾汝麗)" userId="c4e747cd-6e87-46e8-89da-c61665d0ccfd" providerId="ADAL" clId="{AD238D11-FB13-4AB9-80A9-CC90BE2DEE17}" dt="2024-02-20T10:08:47.131" v="112" actId="1036"/>
          <ac:spMkLst>
            <pc:docMk/>
            <pc:sldMk cId="1557825242" sldId="260"/>
            <ac:spMk id="18" creationId="{D952EB96-F259-404C-B69B-2F1C29F01EBA}"/>
          </ac:spMkLst>
        </pc:spChg>
        <pc:spChg chg="mod">
          <ac:chgData name="Chong U Lai (鍾汝麗)" userId="c4e747cd-6e87-46e8-89da-c61665d0ccfd" providerId="ADAL" clId="{AD238D11-FB13-4AB9-80A9-CC90BE2DEE17}" dt="2024-02-20T10:09:59.176" v="123" actId="1035"/>
          <ac:spMkLst>
            <pc:docMk/>
            <pc:sldMk cId="1557825242" sldId="260"/>
            <ac:spMk id="20" creationId="{3FC3184B-C40E-4692-B291-8D2225E29DD1}"/>
          </ac:spMkLst>
        </pc:spChg>
        <pc:spChg chg="mod">
          <ac:chgData name="Chong U Lai (鍾汝麗)" userId="c4e747cd-6e87-46e8-89da-c61665d0ccfd" providerId="ADAL" clId="{AD238D11-FB13-4AB9-80A9-CC90BE2DEE17}" dt="2024-02-20T10:07:50.170" v="76" actId="20577"/>
          <ac:spMkLst>
            <pc:docMk/>
            <pc:sldMk cId="1557825242" sldId="260"/>
            <ac:spMk id="21" creationId="{9E7073EB-D8C3-49E9-8223-971B86653D4B}"/>
          </ac:spMkLst>
        </pc:spChg>
        <pc:spChg chg="del">
          <ac:chgData name="Chong U Lai (鍾汝麗)" userId="c4e747cd-6e87-46e8-89da-c61665d0ccfd" providerId="ADAL" clId="{AD238D11-FB13-4AB9-80A9-CC90BE2DEE17}" dt="2024-02-20T09:58:06.543" v="2" actId="478"/>
          <ac:spMkLst>
            <pc:docMk/>
            <pc:sldMk cId="1557825242" sldId="260"/>
            <ac:spMk id="62" creationId="{20FD9FC5-4021-4C51-B341-34119175960E}"/>
          </ac:spMkLst>
        </pc:spChg>
        <pc:picChg chg="add del mod modCrop">
          <ac:chgData name="Chong U Lai (鍾汝麗)" userId="c4e747cd-6e87-46e8-89da-c61665d0ccfd" providerId="ADAL" clId="{AD238D11-FB13-4AB9-80A9-CC90BE2DEE17}" dt="2024-02-20T10:14:32.188" v="174" actId="478"/>
          <ac:picMkLst>
            <pc:docMk/>
            <pc:sldMk cId="1557825242" sldId="260"/>
            <ac:picMk id="8" creationId="{187101EE-B4C8-436C-A599-6C5A458F1F3E}"/>
          </ac:picMkLst>
        </pc:picChg>
        <pc:picChg chg="mod">
          <ac:chgData name="Chong U Lai (鍾汝麗)" userId="c4e747cd-6e87-46e8-89da-c61665d0ccfd" providerId="ADAL" clId="{AD238D11-FB13-4AB9-80A9-CC90BE2DEE17}" dt="2024-02-20T10:07:05.886" v="67" actId="1037"/>
          <ac:picMkLst>
            <pc:docMk/>
            <pc:sldMk cId="1557825242" sldId="260"/>
            <ac:picMk id="11" creationId="{74A19DB7-0BFF-481D-BA8F-500F4AA21C44}"/>
          </ac:picMkLst>
        </pc:picChg>
      </pc:sldChg>
      <pc:sldChg chg="addSp delSp modSp mod">
        <pc:chgData name="Chong U Lai (鍾汝麗)" userId="c4e747cd-6e87-46e8-89da-c61665d0ccfd" providerId="ADAL" clId="{AD238D11-FB13-4AB9-80A9-CC90BE2DEE17}" dt="2024-02-21T01:44:54.267" v="187" actId="478"/>
        <pc:sldMkLst>
          <pc:docMk/>
          <pc:sldMk cId="3743226191" sldId="261"/>
        </pc:sldMkLst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3" creationId="{00000000-0000-0000-0000-000000000000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4" creationId="{0D1056AE-41B3-46B8-B695-AF3B4C6E81AD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7" creationId="{00000000-0000-0000-0000-000000000000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9" creationId="{91F57BBF-D963-477F-B556-18DE3C2BEC2C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10" creationId="{CADFB2A8-507C-4DBA-B50B-CD0AB0D0BD61}"/>
          </ac:spMkLst>
        </pc:spChg>
        <pc:spChg chg="add mod">
          <ac:chgData name="Chong U Lai (鍾汝麗)" userId="c4e747cd-6e87-46e8-89da-c61665d0ccfd" providerId="ADAL" clId="{AD238D11-FB13-4AB9-80A9-CC90BE2DEE17}" dt="2024-02-21T01:37:37.352" v="177"/>
          <ac:spMkLst>
            <pc:docMk/>
            <pc:sldMk cId="3743226191" sldId="261"/>
            <ac:spMk id="12" creationId="{88F04451-C9D2-4C08-ACAA-9A4539102F4B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14" creationId="{74108458-8451-4BEC-8001-30DC3D2C6BBA}"/>
          </ac:spMkLst>
        </pc:spChg>
        <pc:spChg chg="del mod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15" creationId="{FAD3E1F6-035B-4754-AE7A-4B8E244C4F16}"/>
          </ac:spMkLst>
        </pc:spChg>
        <pc:spChg chg="add del mod">
          <ac:chgData name="Chong U Lai (鍾汝麗)" userId="c4e747cd-6e87-46e8-89da-c61665d0ccfd" providerId="ADAL" clId="{AD238D11-FB13-4AB9-80A9-CC90BE2DEE17}" dt="2024-02-21T01:44:54.267" v="187" actId="478"/>
          <ac:spMkLst>
            <pc:docMk/>
            <pc:sldMk cId="3743226191" sldId="261"/>
            <ac:spMk id="16" creationId="{2DC4591A-DC42-49F3-8247-8658718A5C90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20" creationId="{3FC3184B-C40E-4692-B291-8D2225E29DD1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62" creationId="{20FD9FC5-4021-4C51-B341-34119175960E}"/>
          </ac:spMkLst>
        </pc:spChg>
        <pc:picChg chg="del">
          <ac:chgData name="Chong U Lai (鍾汝麗)" userId="c4e747cd-6e87-46e8-89da-c61665d0ccfd" providerId="ADAL" clId="{AD238D11-FB13-4AB9-80A9-CC90BE2DEE17}" dt="2024-02-20T10:09:00.685" v="114" actId="478"/>
          <ac:picMkLst>
            <pc:docMk/>
            <pc:sldMk cId="3743226191" sldId="261"/>
            <ac:picMk id="11" creationId="{74A19DB7-0BFF-481D-BA8F-500F4AA21C44}"/>
          </ac:picMkLst>
        </pc:picChg>
        <pc:picChg chg="add mod">
          <ac:chgData name="Chong U Lai (鍾汝麗)" userId="c4e747cd-6e87-46e8-89da-c61665d0ccfd" providerId="ADAL" clId="{AD238D11-FB13-4AB9-80A9-CC90BE2DEE17}" dt="2024-02-20T10:09:11.659" v="115"/>
          <ac:picMkLst>
            <pc:docMk/>
            <pc:sldMk cId="3743226191" sldId="261"/>
            <ac:picMk id="13" creationId="{EBC3316D-B42E-4269-A264-FC30D08EABA3}"/>
          </ac:picMkLst>
        </pc:picChg>
      </pc:sldChg>
      <pc:sldMasterChg chg="modSldLayout">
        <pc:chgData name="Chong U Lai (鍾汝麗)" userId="c4e747cd-6e87-46e8-89da-c61665d0ccfd" providerId="ADAL" clId="{AD238D11-FB13-4AB9-80A9-CC90BE2DEE17}" dt="2024-02-21T01:45:32.024" v="188" actId="478"/>
        <pc:sldMasterMkLst>
          <pc:docMk/>
          <pc:sldMasterMk cId="1498458823" sldId="2147483660"/>
        </pc:sldMasterMkLst>
        <pc:sldLayoutChg chg="addSp delSp modSp mod">
          <pc:chgData name="Chong U Lai (鍾汝麗)" userId="c4e747cd-6e87-46e8-89da-c61665d0ccfd" providerId="ADAL" clId="{AD238D11-FB13-4AB9-80A9-CC90BE2DEE17}" dt="2024-02-21T01:45:32.024" v="188" actId="478"/>
          <pc:sldLayoutMkLst>
            <pc:docMk/>
            <pc:sldMasterMk cId="1498458823" sldId="2147483660"/>
            <pc:sldLayoutMk cId="1705380332" sldId="2147483662"/>
          </pc:sldLayoutMkLst>
          <pc:picChg chg="add del mod ord modCrop">
            <ac:chgData name="Chong U Lai (鍾汝麗)" userId="c4e747cd-6e87-46e8-89da-c61665d0ccfd" providerId="ADAL" clId="{AD238D11-FB13-4AB9-80A9-CC90BE2DEE17}" dt="2024-02-21T01:45:32.024" v="188" actId="478"/>
            <ac:picMkLst>
              <pc:docMk/>
              <pc:sldMasterMk cId="1498458823" sldId="2147483660"/>
              <pc:sldLayoutMk cId="1705380332" sldId="2147483662"/>
              <ac:picMk id="8" creationId="{317204B0-0CE6-4AA8-AFB7-37DC34D89CF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3" y="7070108"/>
            <a:ext cx="24480361" cy="1504022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4" y="22690340"/>
            <a:ext cx="21600319" cy="1043015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33278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61315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7" y="2300034"/>
            <a:ext cx="6210092" cy="366105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2" y="2300034"/>
            <a:ext cx="18270270" cy="366105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6534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05380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10770172"/>
            <a:ext cx="24840367" cy="17970262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8910440"/>
            <a:ext cx="24840367" cy="9450136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12078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6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6034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00044"/>
            <a:ext cx="24840367" cy="8350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10590162"/>
            <a:ext cx="12183928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5780233"/>
            <a:ext cx="12183928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10590162"/>
            <a:ext cx="12243932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5780233"/>
            <a:ext cx="12243932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9271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0671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52124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4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3" y="6220104"/>
            <a:ext cx="14580215" cy="30700453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56574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4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3" y="6220104"/>
            <a:ext cx="14580215" cy="30700453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0761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30" y="2300044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30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032D0-26ED-4588-9C7E-9EF0F00CF5E3}" type="datetimeFigureOut">
              <a:rPr lang="zh-HK" altLang="en-US" smtClean="0"/>
              <a:t>12/6/2024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2" y="40040601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9845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D1056AE-41B3-46B8-B695-AF3B4C6E81AD}"/>
              </a:ext>
            </a:extLst>
          </p:cNvPr>
          <p:cNvSpPr>
            <a:spLocks/>
          </p:cNvSpPr>
          <p:nvPr/>
        </p:nvSpPr>
        <p:spPr>
          <a:xfrm>
            <a:off x="867478" y="9757311"/>
            <a:ext cx="27071826" cy="15480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  <p:sp>
        <p:nvSpPr>
          <p:cNvPr id="3" name="矩形 2"/>
          <p:cNvSpPr/>
          <p:nvPr/>
        </p:nvSpPr>
        <p:spPr>
          <a:xfrm>
            <a:off x="867478" y="4495038"/>
            <a:ext cx="27071826" cy="3060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16200000" scaled="1"/>
            <a:tileRect/>
          </a:gradFill>
          <a:ln w="25400" cap="flat" cmpd="sng" algn="ctr">
            <a:solidFill>
              <a:schemeClr val="bg1"/>
            </a:solidFill>
            <a:prstDash val="solid"/>
          </a:ln>
          <a:effectLst>
            <a:glow rad="101600">
              <a:schemeClr val="bg1">
                <a:alpha val="40000"/>
              </a:schemeClr>
            </a:glow>
          </a:effectLst>
        </p:spPr>
        <p:txBody>
          <a:bodyPr anchor="ctr"/>
          <a:lstStyle/>
          <a:p>
            <a:pPr algn="ctr" defTabSz="41148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HK" altLang="en-US" sz="8100" kern="0">
              <a:solidFill>
                <a:prstClr val="white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71"/>
          <p:cNvSpPr txBox="1">
            <a:spLocks noChangeArrowheads="1"/>
          </p:cNvSpPr>
          <p:nvPr/>
        </p:nvSpPr>
        <p:spPr bwMode="auto">
          <a:xfrm>
            <a:off x="7071235" y="869278"/>
            <a:ext cx="2007937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The 20</a:t>
            </a:r>
            <a:r>
              <a:rPr lang="en-US" altLang="zh-TW" sz="7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CGCM and </a:t>
            </a:r>
            <a:r>
              <a:rPr lang="it-IT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Innovative Rese</a:t>
            </a:r>
            <a:r>
              <a:rPr lang="en-US" altLang="zh-CN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rch in </a:t>
            </a: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atural</a:t>
            </a:r>
            <a:r>
              <a:rPr lang="it-IT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Medicine</a:t>
            </a:r>
            <a:endParaRPr lang="zh-TW" altLang="en-US" sz="7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50A3E33-7268-4579-87FF-4FBC619B9A86}"/>
              </a:ext>
            </a:extLst>
          </p:cNvPr>
          <p:cNvSpPr txBox="1"/>
          <p:nvPr/>
        </p:nvSpPr>
        <p:spPr>
          <a:xfrm>
            <a:off x="2167374" y="12130465"/>
            <a:ext cx="24465672" cy="11172289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Font</a:t>
            </a:r>
            <a:r>
              <a:rPr lang="zh-CN" altLang="en-US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en-US" altLang="zh-CN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Use </a:t>
            </a:r>
            <a:r>
              <a:rPr lang="en-US" altLang="zh-CN" sz="7200" u="sng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Times New Roman </a:t>
            </a:r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font .</a:t>
            </a:r>
          </a:p>
          <a:p>
            <a:endParaRPr lang="en-US" altLang="zh-CN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MO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Notes:</a:t>
            </a:r>
          </a:p>
          <a:p>
            <a:r>
              <a:rPr lang="en-US" altLang="zh-MO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Any country or organization logos are NOT allowed on the poster.</a:t>
            </a:r>
          </a:p>
          <a:p>
            <a:endParaRPr lang="en-US" altLang="zh-MO" sz="72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MO" sz="72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Please do not change the logo and title position.</a:t>
            </a:r>
          </a:p>
          <a:p>
            <a:endParaRPr lang="zh-MO" altLang="en-US" sz="72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BEAC4E2-20F5-4BA8-A9D0-8DB8344136DB}"/>
              </a:ext>
            </a:extLst>
          </p:cNvPr>
          <p:cNvSpPr txBox="1"/>
          <p:nvPr/>
        </p:nvSpPr>
        <p:spPr>
          <a:xfrm>
            <a:off x="2878022" y="41925662"/>
            <a:ext cx="230443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MO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Contact Person                    email </a:t>
            </a:r>
            <a:r>
              <a:rPr lang="zh-CN" altLang="en-US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MO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WeChat 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or other Contact information </a:t>
            </a:r>
            <a:endParaRPr lang="zh-MO" altLang="en-US" sz="6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74A19DB7-0BFF-481D-BA8F-500F4AA21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72" y="130628"/>
            <a:ext cx="5903988" cy="3785624"/>
          </a:xfrm>
          <a:prstGeom prst="rect">
            <a:avLst/>
          </a:prstGeom>
        </p:spPr>
      </p:pic>
      <p:sp>
        <p:nvSpPr>
          <p:cNvPr id="12" name="文字方塊 71">
            <a:extLst>
              <a:ext uri="{FF2B5EF4-FFF2-40B4-BE49-F238E27FC236}">
                <a16:creationId xmlns:a16="http://schemas.microsoft.com/office/drawing/2014/main" id="{EB3F18D2-F556-4F9B-BACA-428B85041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522" y="5430154"/>
            <a:ext cx="200793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Title </a:t>
            </a:r>
            <a:endParaRPr lang="zh-TW" altLang="en-US" sz="7200" b="1" dirty="0">
              <a:solidFill>
                <a:prstClr val="black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D952EB96-F259-404C-B69B-2F1C29F01EBA}"/>
              </a:ext>
            </a:extLst>
          </p:cNvPr>
          <p:cNvSpPr txBox="1"/>
          <p:nvPr/>
        </p:nvSpPr>
        <p:spPr>
          <a:xfrm>
            <a:off x="10902554" y="10115270"/>
            <a:ext cx="69953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English Abstract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FC3184B-C40E-4692-B291-8D2225E29DD1}"/>
              </a:ext>
            </a:extLst>
          </p:cNvPr>
          <p:cNvSpPr>
            <a:spLocks/>
          </p:cNvSpPr>
          <p:nvPr/>
        </p:nvSpPr>
        <p:spPr>
          <a:xfrm>
            <a:off x="867478" y="26051240"/>
            <a:ext cx="27071826" cy="15480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E7073EB-D8C3-49E9-8223-971B86653D4B}"/>
              </a:ext>
            </a:extLst>
          </p:cNvPr>
          <p:cNvSpPr txBox="1"/>
          <p:nvPr/>
        </p:nvSpPr>
        <p:spPr>
          <a:xfrm>
            <a:off x="12141422" y="30722919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Figures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E89C9F3-DD98-43CA-8F90-4815B25149EA}"/>
              </a:ext>
            </a:extLst>
          </p:cNvPr>
          <p:cNvSpPr txBox="1"/>
          <p:nvPr/>
        </p:nvSpPr>
        <p:spPr>
          <a:xfrm>
            <a:off x="11284614" y="7784701"/>
            <a:ext cx="6231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Author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5782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91F57BBF-D963-477F-B556-18DE3C2BEC2C}"/>
              </a:ext>
            </a:extLst>
          </p:cNvPr>
          <p:cNvSpPr>
            <a:spLocks/>
          </p:cNvSpPr>
          <p:nvPr/>
        </p:nvSpPr>
        <p:spPr>
          <a:xfrm>
            <a:off x="867478" y="9757311"/>
            <a:ext cx="27071826" cy="15480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DFB2A8-507C-4DBA-B50B-CD0AB0D0BD61}"/>
              </a:ext>
            </a:extLst>
          </p:cNvPr>
          <p:cNvSpPr/>
          <p:nvPr/>
        </p:nvSpPr>
        <p:spPr>
          <a:xfrm>
            <a:off x="867478" y="4495038"/>
            <a:ext cx="27071826" cy="3060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16200000" scaled="1"/>
            <a:tileRect/>
          </a:gradFill>
          <a:ln w="25400" cap="flat" cmpd="sng" algn="ctr">
            <a:solidFill>
              <a:schemeClr val="bg1"/>
            </a:solidFill>
            <a:prstDash val="solid"/>
          </a:ln>
          <a:effectLst>
            <a:glow rad="101600">
              <a:schemeClr val="bg1">
                <a:alpha val="40000"/>
              </a:schemeClr>
            </a:glow>
          </a:effectLst>
        </p:spPr>
        <p:txBody>
          <a:bodyPr anchor="ctr"/>
          <a:lstStyle/>
          <a:p>
            <a:pPr algn="ctr" defTabSz="41148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HK" altLang="en-US" sz="8100" kern="0">
              <a:solidFill>
                <a:prstClr val="white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71">
            <a:extLst>
              <a:ext uri="{FF2B5EF4-FFF2-40B4-BE49-F238E27FC236}">
                <a16:creationId xmlns:a16="http://schemas.microsoft.com/office/drawing/2014/main" id="{88F04451-C9D2-4C08-ACAA-9A4539102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1235" y="869278"/>
            <a:ext cx="2007937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The 20</a:t>
            </a:r>
            <a:r>
              <a:rPr lang="en-US" altLang="zh-TW" sz="7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CGCM and </a:t>
            </a:r>
            <a:r>
              <a:rPr lang="en-US" altLang="zh-TW" sz="7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Innovative Rese</a:t>
            </a:r>
            <a:r>
              <a:rPr lang="en-US" altLang="zh-CN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rch in </a:t>
            </a: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atural</a:t>
            </a:r>
            <a:r>
              <a:rPr lang="it-IT" altLang="zh-TW" sz="7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Medicine</a:t>
            </a:r>
            <a:endParaRPr lang="zh-TW" altLang="en-US" sz="7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EBC3316D-B42E-4269-A264-FC30D08EA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72" y="130628"/>
            <a:ext cx="5903988" cy="378562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4108458-8451-4BEC-8001-30DC3D2C6BBA}"/>
              </a:ext>
            </a:extLst>
          </p:cNvPr>
          <p:cNvSpPr>
            <a:spLocks/>
          </p:cNvSpPr>
          <p:nvPr/>
        </p:nvSpPr>
        <p:spPr>
          <a:xfrm>
            <a:off x="867478" y="26147492"/>
            <a:ext cx="27071826" cy="15480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3743226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1064</TotalTime>
  <Words>73</Words>
  <Application>Microsoft Office PowerPoint</Application>
  <PresentationFormat>自訂</PresentationFormat>
  <Paragraphs>16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主题​​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 template</dc:title>
  <dc:creator>Wong Kam Wai (黃錦偉)</dc:creator>
  <cp:lastModifiedBy>Chong U Lai (鍾汝麗)</cp:lastModifiedBy>
  <cp:revision>35</cp:revision>
  <cp:lastPrinted>2022-10-10T06:31:48Z</cp:lastPrinted>
  <dcterms:created xsi:type="dcterms:W3CDTF">2022-06-15T08:00:02Z</dcterms:created>
  <dcterms:modified xsi:type="dcterms:W3CDTF">2024-06-12T02:55:15Z</dcterms:modified>
</cp:coreProperties>
</file>