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61" r:id="rId3"/>
  </p:sldIdLst>
  <p:sldSz cx="28800425" cy="43200638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66" userDrawn="1">
          <p15:clr>
            <a:srgbClr val="A4A3A4"/>
          </p15:clr>
        </p15:guide>
        <p15:guide id="3" orient="horz" pos="14287" userDrawn="1">
          <p15:clr>
            <a:srgbClr val="A4A3A4"/>
          </p15:clr>
        </p15:guide>
        <p15:guide id="4" orient="horz" pos="13606" userDrawn="1">
          <p15:clr>
            <a:srgbClr val="A4A3A4"/>
          </p15:clr>
        </p15:guide>
        <p15:guide id="5" pos="179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004C20"/>
    <a:srgbClr val="96EDF6"/>
    <a:srgbClr val="70F0C5"/>
    <a:srgbClr val="C6C6C6"/>
    <a:srgbClr val="F9CA83"/>
    <a:srgbClr val="FFB0CB"/>
    <a:srgbClr val="FF9F9C"/>
    <a:srgbClr val="FFD1E0"/>
    <a:srgbClr val="FFC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1998" y="-1128"/>
      </p:cViewPr>
      <p:guideLst>
        <p:guide orient="horz" pos="26466"/>
        <p:guide orient="horz" pos="14287"/>
        <p:guide orient="horz" pos="13606"/>
        <p:guide pos="179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ong U Lai (鍾汝麗)" userId="c4e747cd-6e87-46e8-89da-c61665d0ccfd" providerId="ADAL" clId="{D42D8326-5962-4DEB-A504-4E56C6DB97F4}"/>
    <pc:docChg chg="undo custSel modSld">
      <pc:chgData name="Chong U Lai (鍾汝麗)" userId="c4e747cd-6e87-46e8-89da-c61665d0ccfd" providerId="ADAL" clId="{D42D8326-5962-4DEB-A504-4E56C6DB97F4}" dt="2024-07-24T03:06:00.898" v="291" actId="20577"/>
      <pc:docMkLst>
        <pc:docMk/>
      </pc:docMkLst>
      <pc:sldChg chg="addSp delSp modSp mod">
        <pc:chgData name="Chong U Lai (鍾汝麗)" userId="c4e747cd-6e87-46e8-89da-c61665d0ccfd" providerId="ADAL" clId="{D42D8326-5962-4DEB-A504-4E56C6DB97F4}" dt="2024-07-24T03:06:00.898" v="291" actId="20577"/>
        <pc:sldMkLst>
          <pc:docMk/>
          <pc:sldMk cId="1557825242" sldId="260"/>
        </pc:sldMkLst>
        <pc:spChg chg="mod">
          <ac:chgData name="Chong U Lai (鍾汝麗)" userId="c4e747cd-6e87-46e8-89da-c61665d0ccfd" providerId="ADAL" clId="{D42D8326-5962-4DEB-A504-4E56C6DB97F4}" dt="2024-07-24T03:05:27.162" v="289" actId="1076"/>
          <ac:spMkLst>
            <pc:docMk/>
            <pc:sldMk cId="1557825242" sldId="260"/>
            <ac:spMk id="2" creationId="{B50A3E33-7268-4579-87FF-4FBC619B9A86}"/>
          </ac:spMkLst>
        </pc:spChg>
        <pc:spChg chg="mod">
          <ac:chgData name="Chong U Lai (鍾汝麗)" userId="c4e747cd-6e87-46e8-89da-c61665d0ccfd" providerId="ADAL" clId="{D42D8326-5962-4DEB-A504-4E56C6DB97F4}" dt="2024-07-24T03:02:56.661" v="245" actId="14100"/>
          <ac:spMkLst>
            <pc:docMk/>
            <pc:sldMk cId="1557825242" sldId="260"/>
            <ac:spMk id="4" creationId="{0D1056AE-41B3-46B8-B695-AF3B4C6E81AD}"/>
          </ac:spMkLst>
        </pc:spChg>
        <pc:spChg chg="mod">
          <ac:chgData name="Chong U Lai (鍾汝麗)" userId="c4e747cd-6e87-46e8-89da-c61665d0ccfd" providerId="ADAL" clId="{D42D8326-5962-4DEB-A504-4E56C6DB97F4}" dt="2024-07-24T03:06:00.898" v="291" actId="20577"/>
          <ac:spMkLst>
            <pc:docMk/>
            <pc:sldMk cId="1557825242" sldId="260"/>
            <ac:spMk id="5" creationId="{E03A46BA-40B9-44EA-9579-54D5E2EA15BD}"/>
          </ac:spMkLst>
        </pc:spChg>
        <pc:spChg chg="add mod">
          <ac:chgData name="Chong U Lai (鍾汝麗)" userId="c4e747cd-6e87-46e8-89da-c61665d0ccfd" providerId="ADAL" clId="{D42D8326-5962-4DEB-A504-4E56C6DB97F4}" dt="2024-07-24T02:58:20.042" v="150" actId="1076"/>
          <ac:spMkLst>
            <pc:docMk/>
            <pc:sldMk cId="1557825242" sldId="260"/>
            <ac:spMk id="6" creationId="{C176C876-41FF-4401-A1CB-18456108B87A}"/>
          </ac:spMkLst>
        </pc:spChg>
        <pc:spChg chg="add mod">
          <ac:chgData name="Chong U Lai (鍾汝麗)" userId="c4e747cd-6e87-46e8-89da-c61665d0ccfd" providerId="ADAL" clId="{D42D8326-5962-4DEB-A504-4E56C6DB97F4}" dt="2024-07-24T03:01:30.714" v="226" actId="14100"/>
          <ac:spMkLst>
            <pc:docMk/>
            <pc:sldMk cId="1557825242" sldId="260"/>
            <ac:spMk id="8" creationId="{8BFCE149-6850-4C55-8C8F-C02F7EEB8E15}"/>
          </ac:spMkLst>
        </pc:spChg>
        <pc:spChg chg="mod">
          <ac:chgData name="Chong U Lai (鍾汝麗)" userId="c4e747cd-6e87-46e8-89da-c61665d0ccfd" providerId="ADAL" clId="{D42D8326-5962-4DEB-A504-4E56C6DB97F4}" dt="2024-07-24T02:56:10.299" v="107" actId="1076"/>
          <ac:spMkLst>
            <pc:docMk/>
            <pc:sldMk cId="1557825242" sldId="260"/>
            <ac:spMk id="13" creationId="{FE89C9F3-DD98-43CA-8F90-4815B25149EA}"/>
          </ac:spMkLst>
        </pc:spChg>
        <pc:spChg chg="mod">
          <ac:chgData name="Chong U Lai (鍾汝麗)" userId="c4e747cd-6e87-46e8-89da-c61665d0ccfd" providerId="ADAL" clId="{D42D8326-5962-4DEB-A504-4E56C6DB97F4}" dt="2024-07-24T03:05:13.867" v="288" actId="20577"/>
          <ac:spMkLst>
            <pc:docMk/>
            <pc:sldMk cId="1557825242" sldId="260"/>
            <ac:spMk id="15" creationId="{FE89C9F3-DD98-43CA-8F90-4815B25149EA}"/>
          </ac:spMkLst>
        </pc:spChg>
        <pc:spChg chg="add mod">
          <ac:chgData name="Chong U Lai (鍾汝麗)" userId="c4e747cd-6e87-46e8-89da-c61665d0ccfd" providerId="ADAL" clId="{D42D8326-5962-4DEB-A504-4E56C6DB97F4}" dt="2024-07-24T02:58:13.209" v="148" actId="1076"/>
          <ac:spMkLst>
            <pc:docMk/>
            <pc:sldMk cId="1557825242" sldId="260"/>
            <ac:spMk id="17" creationId="{B8736C8B-174A-40A6-A24C-02DE32367573}"/>
          </ac:spMkLst>
        </pc:spChg>
        <pc:spChg chg="add del mod">
          <ac:chgData name="Chong U Lai (鍾汝麗)" userId="c4e747cd-6e87-46e8-89da-c61665d0ccfd" providerId="ADAL" clId="{D42D8326-5962-4DEB-A504-4E56C6DB97F4}" dt="2024-07-24T03:00:25.659" v="194" actId="478"/>
          <ac:spMkLst>
            <pc:docMk/>
            <pc:sldMk cId="1557825242" sldId="260"/>
            <ac:spMk id="18" creationId="{8C4E0CDB-46F4-4D7A-BDBC-10E37220DC09}"/>
          </ac:spMkLst>
        </pc:spChg>
        <pc:spChg chg="mod">
          <ac:chgData name="Chong U Lai (鍾汝麗)" userId="c4e747cd-6e87-46e8-89da-c61665d0ccfd" providerId="ADAL" clId="{D42D8326-5962-4DEB-A504-4E56C6DB97F4}" dt="2024-07-24T03:02:46.826" v="242" actId="14100"/>
          <ac:spMkLst>
            <pc:docMk/>
            <pc:sldMk cId="1557825242" sldId="260"/>
            <ac:spMk id="20" creationId="{3FC3184B-C40E-4692-B291-8D2225E29DD1}"/>
          </ac:spMkLst>
        </pc:spChg>
        <pc:spChg chg="add del">
          <ac:chgData name="Chong U Lai (鍾汝麗)" userId="c4e747cd-6e87-46e8-89da-c61665d0ccfd" providerId="ADAL" clId="{D42D8326-5962-4DEB-A504-4E56C6DB97F4}" dt="2024-07-24T03:00:53.286" v="203" actId="22"/>
          <ac:spMkLst>
            <pc:docMk/>
            <pc:sldMk cId="1557825242" sldId="260"/>
            <ac:spMk id="22" creationId="{1D4A04AC-DDF2-4B62-AA27-882B774B62CA}"/>
          </ac:spMkLst>
        </pc:spChg>
        <pc:spChg chg="add mod">
          <ac:chgData name="Chong U Lai (鍾汝麗)" userId="c4e747cd-6e87-46e8-89da-c61665d0ccfd" providerId="ADAL" clId="{D42D8326-5962-4DEB-A504-4E56C6DB97F4}" dt="2024-07-24T03:03:44.731" v="273" actId="20577"/>
          <ac:spMkLst>
            <pc:docMk/>
            <pc:sldMk cId="1557825242" sldId="260"/>
            <ac:spMk id="23" creationId="{321DC99A-99BC-497F-98CF-F34F57444937}"/>
          </ac:spMkLst>
        </pc:spChg>
        <pc:grpChg chg="add mod">
          <ac:chgData name="Chong U Lai (鍾汝麗)" userId="c4e747cd-6e87-46e8-89da-c61665d0ccfd" providerId="ADAL" clId="{D42D8326-5962-4DEB-A504-4E56C6DB97F4}" dt="2024-07-24T03:03:28.218" v="256" actId="1076"/>
          <ac:grpSpMkLst>
            <pc:docMk/>
            <pc:sldMk cId="1557825242" sldId="260"/>
            <ac:grpSpMk id="19" creationId="{70EAB5BD-AC67-496A-A909-24E994B2CFEE}"/>
          </ac:grpSpMkLst>
        </pc:grpChg>
      </pc:sldChg>
    </pc:docChg>
  </pc:docChgLst>
  <pc:docChgLst>
    <pc:chgData name="Chong U Lai (鍾汝麗)" userId="c4e747cd-6e87-46e8-89da-c61665d0ccfd" providerId="ADAL" clId="{6921B3DB-7E20-4E6A-91DB-7CDDA90B584B}"/>
    <pc:docChg chg="custSel modSld">
      <pc:chgData name="Chong U Lai (鍾汝麗)" userId="c4e747cd-6e87-46e8-89da-c61665d0ccfd" providerId="ADAL" clId="{6921B3DB-7E20-4E6A-91DB-7CDDA90B584B}" dt="2024-06-12T02:55:13.517" v="15"/>
      <pc:docMkLst>
        <pc:docMk/>
      </pc:docMkLst>
      <pc:sldChg chg="modSp mod">
        <pc:chgData name="Chong U Lai (鍾汝麗)" userId="c4e747cd-6e87-46e8-89da-c61665d0ccfd" providerId="ADAL" clId="{6921B3DB-7E20-4E6A-91DB-7CDDA90B584B}" dt="2024-06-12T02:54:55.631" v="14" actId="20577"/>
        <pc:sldMkLst>
          <pc:docMk/>
          <pc:sldMk cId="1557825242" sldId="260"/>
        </pc:sldMkLst>
        <pc:spChg chg="mod">
          <ac:chgData name="Chong U Lai (鍾汝麗)" userId="c4e747cd-6e87-46e8-89da-c61665d0ccfd" providerId="ADAL" clId="{6921B3DB-7E20-4E6A-91DB-7CDDA90B584B}" dt="2024-06-12T02:54:55.631" v="14" actId="20577"/>
          <ac:spMkLst>
            <pc:docMk/>
            <pc:sldMk cId="1557825242" sldId="260"/>
            <ac:spMk id="7" creationId="{00000000-0000-0000-0000-000000000000}"/>
          </ac:spMkLst>
        </pc:spChg>
      </pc:sldChg>
      <pc:sldChg chg="modSp mod">
        <pc:chgData name="Chong U Lai (鍾汝麗)" userId="c4e747cd-6e87-46e8-89da-c61665d0ccfd" providerId="ADAL" clId="{6921B3DB-7E20-4E6A-91DB-7CDDA90B584B}" dt="2024-06-12T02:55:13.517" v="15"/>
        <pc:sldMkLst>
          <pc:docMk/>
          <pc:sldMk cId="3743226191" sldId="261"/>
        </pc:sldMkLst>
        <pc:spChg chg="mod">
          <ac:chgData name="Chong U Lai (鍾汝麗)" userId="c4e747cd-6e87-46e8-89da-c61665d0ccfd" providerId="ADAL" clId="{6921B3DB-7E20-4E6A-91DB-7CDDA90B584B}" dt="2024-06-12T02:55:13.517" v="15"/>
          <ac:spMkLst>
            <pc:docMk/>
            <pc:sldMk cId="3743226191" sldId="261"/>
            <ac:spMk id="12" creationId="{88F04451-C9D2-4C08-ACAA-9A4539102F4B}"/>
          </ac:spMkLst>
        </pc:spChg>
      </pc:sldChg>
    </pc:docChg>
  </pc:docChgLst>
  <pc:docChgLst>
    <pc:chgData name="Chong U Lai (鍾汝麗)" userId="c4e747cd-6e87-46e8-89da-c61665d0ccfd" providerId="ADAL" clId="{8639618C-51CD-4E89-9DDA-6BB5E4A4DAEE}"/>
    <pc:docChg chg="undo redo custSel modSld">
      <pc:chgData name="Chong U Lai (鍾汝麗)" userId="c4e747cd-6e87-46e8-89da-c61665d0ccfd" providerId="ADAL" clId="{8639618C-51CD-4E89-9DDA-6BB5E4A4DAEE}" dt="2024-07-22T02:49:02.850" v="745" actId="20577"/>
      <pc:docMkLst>
        <pc:docMk/>
      </pc:docMkLst>
      <pc:sldChg chg="addSp delSp modSp mod">
        <pc:chgData name="Chong U Lai (鍾汝麗)" userId="c4e747cd-6e87-46e8-89da-c61665d0ccfd" providerId="ADAL" clId="{8639618C-51CD-4E89-9DDA-6BB5E4A4DAEE}" dt="2024-07-22T02:49:02.850" v="745" actId="20577"/>
        <pc:sldMkLst>
          <pc:docMk/>
          <pc:sldMk cId="1557825242" sldId="260"/>
        </pc:sldMkLst>
        <pc:spChg chg="mod">
          <ac:chgData name="Chong U Lai (鍾汝麗)" userId="c4e747cd-6e87-46e8-89da-c61665d0ccfd" providerId="ADAL" clId="{8639618C-51CD-4E89-9DDA-6BB5E4A4DAEE}" dt="2024-07-22T02:48:49.559" v="736" actId="1076"/>
          <ac:spMkLst>
            <pc:docMk/>
            <pc:sldMk cId="1557825242" sldId="260"/>
            <ac:spMk id="2" creationId="{B50A3E33-7268-4579-87FF-4FBC619B9A86}"/>
          </ac:spMkLst>
        </pc:spChg>
        <pc:spChg chg="mod">
          <ac:chgData name="Chong U Lai (鍾汝麗)" userId="c4e747cd-6e87-46e8-89da-c61665d0ccfd" providerId="ADAL" clId="{8639618C-51CD-4E89-9DDA-6BB5E4A4DAEE}" dt="2024-07-22T02:47:48.152" v="721" actId="14100"/>
          <ac:spMkLst>
            <pc:docMk/>
            <pc:sldMk cId="1557825242" sldId="260"/>
            <ac:spMk id="4" creationId="{0D1056AE-41B3-46B8-B695-AF3B4C6E81AD}"/>
          </ac:spMkLst>
        </pc:spChg>
        <pc:spChg chg="add mod">
          <ac:chgData name="Chong U Lai (鍾汝麗)" userId="c4e747cd-6e87-46e8-89da-c61665d0ccfd" providerId="ADAL" clId="{8639618C-51CD-4E89-9DDA-6BB5E4A4DAEE}" dt="2024-07-22T02:48:55.791" v="739" actId="1076"/>
          <ac:spMkLst>
            <pc:docMk/>
            <pc:sldMk cId="1557825242" sldId="260"/>
            <ac:spMk id="5" creationId="{E03A46BA-40B9-44EA-9579-54D5E2EA15BD}"/>
          </ac:spMkLst>
        </pc:spChg>
        <pc:spChg chg="del mod">
          <ac:chgData name="Chong U Lai (鍾汝麗)" userId="c4e747cd-6e87-46e8-89da-c61665d0ccfd" providerId="ADAL" clId="{8639618C-51CD-4E89-9DDA-6BB5E4A4DAEE}" dt="2024-07-22T02:28:18.390" v="409" actId="478"/>
          <ac:spMkLst>
            <pc:docMk/>
            <pc:sldMk cId="1557825242" sldId="260"/>
            <ac:spMk id="7" creationId="{00000000-0000-0000-0000-000000000000}"/>
          </ac:spMkLst>
        </pc:spChg>
        <pc:spChg chg="mod">
          <ac:chgData name="Chong U Lai (鍾汝麗)" userId="c4e747cd-6e87-46e8-89da-c61665d0ccfd" providerId="ADAL" clId="{8639618C-51CD-4E89-9DDA-6BB5E4A4DAEE}" dt="2024-07-22T02:48:05.082" v="722" actId="20577"/>
          <ac:spMkLst>
            <pc:docMk/>
            <pc:sldMk cId="1557825242" sldId="260"/>
            <ac:spMk id="10" creationId="{ABEAC4E2-20F5-4BA8-A9D0-8DB8344136DB}"/>
          </ac:spMkLst>
        </pc:spChg>
        <pc:spChg chg="add del mod">
          <ac:chgData name="Chong U Lai (鍾汝麗)" userId="c4e747cd-6e87-46e8-89da-c61665d0ccfd" providerId="ADAL" clId="{8639618C-51CD-4E89-9DDA-6BB5E4A4DAEE}" dt="2024-07-22T01:47:49.363" v="147" actId="478"/>
          <ac:spMkLst>
            <pc:docMk/>
            <pc:sldMk cId="1557825242" sldId="260"/>
            <ac:spMk id="13" creationId="{A607D33F-DC0B-4C55-A32E-A314C65D4376}"/>
          </ac:spMkLst>
        </pc:spChg>
        <pc:spChg chg="add mod">
          <ac:chgData name="Chong U Lai (鍾汝麗)" userId="c4e747cd-6e87-46e8-89da-c61665d0ccfd" providerId="ADAL" clId="{8639618C-51CD-4E89-9DDA-6BB5E4A4DAEE}" dt="2024-07-22T02:28:51.154" v="416" actId="1036"/>
          <ac:spMkLst>
            <pc:docMk/>
            <pc:sldMk cId="1557825242" sldId="260"/>
            <ac:spMk id="14" creationId="{3B227E74-FD78-47AD-8FA8-8F5321AD5539}"/>
          </ac:spMkLst>
        </pc:spChg>
        <pc:spChg chg="mod">
          <ac:chgData name="Chong U Lai (鍾汝麗)" userId="c4e747cd-6e87-46e8-89da-c61665d0ccfd" providerId="ADAL" clId="{8639618C-51CD-4E89-9DDA-6BB5E4A4DAEE}" dt="2024-07-22T02:49:02.850" v="745" actId="20577"/>
          <ac:spMkLst>
            <pc:docMk/>
            <pc:sldMk cId="1557825242" sldId="260"/>
            <ac:spMk id="15" creationId="{FE89C9F3-DD98-43CA-8F90-4815B25149EA}"/>
          </ac:spMkLst>
        </pc:spChg>
        <pc:spChg chg="del mod">
          <ac:chgData name="Chong U Lai (鍾汝麗)" userId="c4e747cd-6e87-46e8-89da-c61665d0ccfd" providerId="ADAL" clId="{8639618C-51CD-4E89-9DDA-6BB5E4A4DAEE}" dt="2024-07-22T02:48:50.979" v="738"/>
          <ac:spMkLst>
            <pc:docMk/>
            <pc:sldMk cId="1557825242" sldId="260"/>
            <ac:spMk id="18" creationId="{D952EB96-F259-404C-B69B-2F1C29F01EBA}"/>
          </ac:spMkLst>
        </pc:spChg>
        <pc:spChg chg="mod">
          <ac:chgData name="Chong U Lai (鍾汝麗)" userId="c4e747cd-6e87-46e8-89da-c61665d0ccfd" providerId="ADAL" clId="{8639618C-51CD-4E89-9DDA-6BB5E4A4DAEE}" dt="2024-07-22T02:47:42.413" v="719" actId="14100"/>
          <ac:spMkLst>
            <pc:docMk/>
            <pc:sldMk cId="1557825242" sldId="260"/>
            <ac:spMk id="20" creationId="{3FC3184B-C40E-4692-B291-8D2225E29DD1}"/>
          </ac:spMkLst>
        </pc:spChg>
        <pc:spChg chg="mod">
          <ac:chgData name="Chong U Lai (鍾汝麗)" userId="c4e747cd-6e87-46e8-89da-c61665d0ccfd" providerId="ADAL" clId="{8639618C-51CD-4E89-9DDA-6BB5E4A4DAEE}" dt="2024-07-22T02:47:45.528" v="720" actId="1076"/>
          <ac:spMkLst>
            <pc:docMk/>
            <pc:sldMk cId="1557825242" sldId="260"/>
            <ac:spMk id="21" creationId="{9E7073EB-D8C3-49E9-8223-971B86653D4B}"/>
          </ac:spMkLst>
        </pc:spChg>
        <pc:picChg chg="add del mod">
          <ac:chgData name="Chong U Lai (鍾汝麗)" userId="c4e747cd-6e87-46e8-89da-c61665d0ccfd" providerId="ADAL" clId="{8639618C-51CD-4E89-9DDA-6BB5E4A4DAEE}" dt="2024-07-22T02:28:11.162" v="407" actId="478"/>
          <ac:picMkLst>
            <pc:docMk/>
            <pc:sldMk cId="1557825242" sldId="260"/>
            <ac:picMk id="6" creationId="{A3BFD9E8-2772-49A0-BB2E-30F0F3F3B935}"/>
          </ac:picMkLst>
        </pc:picChg>
        <pc:picChg chg="del mod modCrop">
          <ac:chgData name="Chong U Lai (鍾汝麗)" userId="c4e747cd-6e87-46e8-89da-c61665d0ccfd" providerId="ADAL" clId="{8639618C-51CD-4E89-9DDA-6BB5E4A4DAEE}" dt="2024-07-22T02:28:17.031" v="408" actId="478"/>
          <ac:picMkLst>
            <pc:docMk/>
            <pc:sldMk cId="1557825242" sldId="260"/>
            <ac:picMk id="11" creationId="{74A19DB7-0BFF-481D-BA8F-500F4AA21C44}"/>
          </ac:picMkLst>
        </pc:picChg>
        <pc:picChg chg="add mod">
          <ac:chgData name="Chong U Lai (鍾汝麗)" userId="c4e747cd-6e87-46e8-89da-c61665d0ccfd" providerId="ADAL" clId="{8639618C-51CD-4E89-9DDA-6BB5E4A4DAEE}" dt="2024-07-22T02:28:51.154" v="416" actId="1036"/>
          <ac:picMkLst>
            <pc:docMk/>
            <pc:sldMk cId="1557825242" sldId="260"/>
            <ac:picMk id="16" creationId="{3B6CAC28-0943-470F-BA2F-0FDC0D6BD2DC}"/>
          </ac:picMkLst>
        </pc:picChg>
      </pc:sldChg>
      <pc:sldChg chg="addSp delSp modSp mod">
        <pc:chgData name="Chong U Lai (鍾汝麗)" userId="c4e747cd-6e87-46e8-89da-c61665d0ccfd" providerId="ADAL" clId="{8639618C-51CD-4E89-9DDA-6BB5E4A4DAEE}" dt="2024-07-22T02:39:58.917" v="600" actId="478"/>
        <pc:sldMkLst>
          <pc:docMk/>
          <pc:sldMk cId="3743226191" sldId="261"/>
        </pc:sldMkLst>
        <pc:spChg chg="add del mod">
          <ac:chgData name="Chong U Lai (鍾汝麗)" userId="c4e747cd-6e87-46e8-89da-c61665d0ccfd" providerId="ADAL" clId="{8639618C-51CD-4E89-9DDA-6BB5E4A4DAEE}" dt="2024-07-22T02:39:36.539" v="597" actId="478"/>
          <ac:spMkLst>
            <pc:docMk/>
            <pc:sldMk cId="3743226191" sldId="261"/>
            <ac:spMk id="7" creationId="{131EBF8E-0984-4B3B-92F0-4024E1E8B3DF}"/>
          </ac:spMkLst>
        </pc:spChg>
        <pc:spChg chg="add del mod">
          <ac:chgData name="Chong U Lai (鍾汝麗)" userId="c4e747cd-6e87-46e8-89da-c61665d0ccfd" providerId="ADAL" clId="{8639618C-51CD-4E89-9DDA-6BB5E4A4DAEE}" dt="2024-07-22T02:39:58.917" v="600" actId="478"/>
          <ac:spMkLst>
            <pc:docMk/>
            <pc:sldMk cId="3743226191" sldId="261"/>
            <ac:spMk id="8" creationId="{8DEDFE6A-1096-4CD0-9928-D79FC9DF559A}"/>
          </ac:spMkLst>
        </pc:spChg>
        <pc:spChg chg="del">
          <ac:chgData name="Chong U Lai (鍾汝麗)" userId="c4e747cd-6e87-46e8-89da-c61665d0ccfd" providerId="ADAL" clId="{8639618C-51CD-4E89-9DDA-6BB5E4A4DAEE}" dt="2024-07-22T02:39:44.261" v="598" actId="478"/>
          <ac:spMkLst>
            <pc:docMk/>
            <pc:sldMk cId="3743226191" sldId="261"/>
            <ac:spMk id="9" creationId="{91F57BBF-D963-477F-B556-18DE3C2BEC2C}"/>
          </ac:spMkLst>
        </pc:spChg>
        <pc:spChg chg="add del mod">
          <ac:chgData name="Chong U Lai (鍾汝麗)" userId="c4e747cd-6e87-46e8-89da-c61665d0ccfd" providerId="ADAL" clId="{8639618C-51CD-4E89-9DDA-6BB5E4A4DAEE}" dt="2024-07-22T02:00:12.236" v="406"/>
          <ac:spMkLst>
            <pc:docMk/>
            <pc:sldMk cId="3743226191" sldId="261"/>
            <ac:spMk id="11" creationId="{E176DABA-2334-43EB-9E82-76857355CD3E}"/>
          </ac:spMkLst>
        </pc:spChg>
        <pc:spChg chg="mod">
          <ac:chgData name="Chong U Lai (鍾汝麗)" userId="c4e747cd-6e87-46e8-89da-c61665d0ccfd" providerId="ADAL" clId="{8639618C-51CD-4E89-9DDA-6BB5E4A4DAEE}" dt="2024-07-22T01:58:20.200" v="402" actId="1076"/>
          <ac:spMkLst>
            <pc:docMk/>
            <pc:sldMk cId="3743226191" sldId="261"/>
            <ac:spMk id="12" creationId="{88F04451-C9D2-4C08-ACAA-9A4539102F4B}"/>
          </ac:spMkLst>
        </pc:spChg>
        <pc:spChg chg="del">
          <ac:chgData name="Chong U Lai (鍾汝麗)" userId="c4e747cd-6e87-46e8-89da-c61665d0ccfd" providerId="ADAL" clId="{8639618C-51CD-4E89-9DDA-6BB5E4A4DAEE}" dt="2024-07-22T02:39:45.833" v="599" actId="478"/>
          <ac:spMkLst>
            <pc:docMk/>
            <pc:sldMk cId="3743226191" sldId="261"/>
            <ac:spMk id="14" creationId="{74108458-8451-4BEC-8001-30DC3D2C6BBA}"/>
          </ac:spMkLst>
        </pc:spChg>
      </pc:sldChg>
    </pc:docChg>
  </pc:docChgLst>
  <pc:docChgLst>
    <pc:chgData name="Chong U Lai (鍾汝麗)" userId="c4e747cd-6e87-46e8-89da-c61665d0ccfd" providerId="ADAL" clId="{AD238D11-FB13-4AB9-80A9-CC90BE2DEE17}"/>
    <pc:docChg chg="undo custSel modSld modMainMaster">
      <pc:chgData name="Chong U Lai (鍾汝麗)" userId="c4e747cd-6e87-46e8-89da-c61665d0ccfd" providerId="ADAL" clId="{AD238D11-FB13-4AB9-80A9-CC90BE2DEE17}" dt="2024-02-21T01:45:32.024" v="188" actId="478"/>
      <pc:docMkLst>
        <pc:docMk/>
      </pc:docMkLst>
      <pc:sldChg chg="addSp delSp modSp mod">
        <pc:chgData name="Chong U Lai (鍾汝麗)" userId="c4e747cd-6e87-46e8-89da-c61665d0ccfd" providerId="ADAL" clId="{AD238D11-FB13-4AB9-80A9-CC90BE2DEE17}" dt="2024-02-21T01:38:42.746" v="178" actId="313"/>
        <pc:sldMkLst>
          <pc:docMk/>
          <pc:sldMk cId="1557825242" sldId="260"/>
        </pc:sldMkLst>
        <pc:spChg chg="mod">
          <ac:chgData name="Chong U Lai (鍾汝麗)" userId="c4e747cd-6e87-46e8-89da-c61665d0ccfd" providerId="ADAL" clId="{AD238D11-FB13-4AB9-80A9-CC90BE2DEE17}" dt="2024-02-21T01:38:42.746" v="178" actId="313"/>
          <ac:spMkLst>
            <pc:docMk/>
            <pc:sldMk cId="1557825242" sldId="260"/>
            <ac:spMk id="2" creationId="{B50A3E33-7268-4579-87FF-4FBC619B9A86}"/>
          </ac:spMkLst>
        </pc:spChg>
        <pc:spChg chg="mod">
          <ac:chgData name="Chong U Lai (鍾汝麗)" userId="c4e747cd-6e87-46e8-89da-c61665d0ccfd" providerId="ADAL" clId="{AD238D11-FB13-4AB9-80A9-CC90BE2DEE17}" dt="2024-02-20T10:08:43.513" v="103" actId="1036"/>
          <ac:spMkLst>
            <pc:docMk/>
            <pc:sldMk cId="1557825242" sldId="260"/>
            <ac:spMk id="4" creationId="{0D1056AE-41B3-46B8-B695-AF3B4C6E81AD}"/>
          </ac:spMkLst>
        </pc:spChg>
        <pc:spChg chg="mod">
          <ac:chgData name="Chong U Lai (鍾汝麗)" userId="c4e747cd-6e87-46e8-89da-c61665d0ccfd" providerId="ADAL" clId="{AD238D11-FB13-4AB9-80A9-CC90BE2DEE17}" dt="2024-02-21T01:37:12.270" v="176"/>
          <ac:spMkLst>
            <pc:docMk/>
            <pc:sldMk cId="1557825242" sldId="260"/>
            <ac:spMk id="7" creationId="{00000000-0000-0000-0000-000000000000}"/>
          </ac:spMkLst>
        </pc:spChg>
        <pc:spChg chg="del">
          <ac:chgData name="Chong U Lai (鍾汝麗)" userId="c4e747cd-6e87-46e8-89da-c61665d0ccfd" providerId="ADAL" clId="{AD238D11-FB13-4AB9-80A9-CC90BE2DEE17}" dt="2024-02-20T10:08:10.189" v="77" actId="478"/>
          <ac:spMkLst>
            <pc:docMk/>
            <pc:sldMk cId="1557825242" sldId="260"/>
            <ac:spMk id="9" creationId="{25F31A2E-ED1A-469D-8762-BB39326D8985}"/>
          </ac:spMkLst>
        </pc:spChg>
        <pc:spChg chg="mod">
          <ac:chgData name="Chong U Lai (鍾汝麗)" userId="c4e747cd-6e87-46e8-89da-c61665d0ccfd" providerId="ADAL" clId="{AD238D11-FB13-4AB9-80A9-CC90BE2DEE17}" dt="2024-02-20T10:10:05.931" v="130" actId="1036"/>
          <ac:spMkLst>
            <pc:docMk/>
            <pc:sldMk cId="1557825242" sldId="260"/>
            <ac:spMk id="10" creationId="{ABEAC4E2-20F5-4BA8-A9D0-8DB8344136DB}"/>
          </ac:spMkLst>
        </pc:spChg>
        <pc:spChg chg="mod">
          <ac:chgData name="Chong U Lai (鍾汝麗)" userId="c4e747cd-6e87-46e8-89da-c61665d0ccfd" providerId="ADAL" clId="{AD238D11-FB13-4AB9-80A9-CC90BE2DEE17}" dt="2024-02-20T09:58:03.199" v="1" actId="20577"/>
          <ac:spMkLst>
            <pc:docMk/>
            <pc:sldMk cId="1557825242" sldId="260"/>
            <ac:spMk id="12" creationId="{EB3F18D2-F556-4F9B-BACA-428B85041CED}"/>
          </ac:spMkLst>
        </pc:spChg>
        <pc:spChg chg="mod">
          <ac:chgData name="Chong U Lai (鍾汝麗)" userId="c4e747cd-6e87-46e8-89da-c61665d0ccfd" providerId="ADAL" clId="{AD238D11-FB13-4AB9-80A9-CC90BE2DEE17}" dt="2024-02-20T10:05:20.746" v="29" actId="1076"/>
          <ac:spMkLst>
            <pc:docMk/>
            <pc:sldMk cId="1557825242" sldId="260"/>
            <ac:spMk id="15" creationId="{FE89C9F3-DD98-43CA-8F90-4815B25149EA}"/>
          </ac:spMkLst>
        </pc:spChg>
        <pc:spChg chg="add del">
          <ac:chgData name="Chong U Lai (鍾汝麗)" userId="c4e747cd-6e87-46e8-89da-c61665d0ccfd" providerId="ADAL" clId="{AD238D11-FB13-4AB9-80A9-CC90BE2DEE17}" dt="2024-02-20T10:10:56.343" v="132" actId="22"/>
          <ac:spMkLst>
            <pc:docMk/>
            <pc:sldMk cId="1557825242" sldId="260"/>
            <ac:spMk id="16" creationId="{AC8CAC87-4AA9-4FB0-AA87-9A1A28D314F3}"/>
          </ac:spMkLst>
        </pc:spChg>
        <pc:spChg chg="mod">
          <ac:chgData name="Chong U Lai (鍾汝麗)" userId="c4e747cd-6e87-46e8-89da-c61665d0ccfd" providerId="ADAL" clId="{AD238D11-FB13-4AB9-80A9-CC90BE2DEE17}" dt="2024-02-20T10:08:47.131" v="112" actId="1036"/>
          <ac:spMkLst>
            <pc:docMk/>
            <pc:sldMk cId="1557825242" sldId="260"/>
            <ac:spMk id="18" creationId="{D952EB96-F259-404C-B69B-2F1C29F01EBA}"/>
          </ac:spMkLst>
        </pc:spChg>
        <pc:spChg chg="mod">
          <ac:chgData name="Chong U Lai (鍾汝麗)" userId="c4e747cd-6e87-46e8-89da-c61665d0ccfd" providerId="ADAL" clId="{AD238D11-FB13-4AB9-80A9-CC90BE2DEE17}" dt="2024-02-20T10:09:59.176" v="123" actId="1035"/>
          <ac:spMkLst>
            <pc:docMk/>
            <pc:sldMk cId="1557825242" sldId="260"/>
            <ac:spMk id="20" creationId="{3FC3184B-C40E-4692-B291-8D2225E29DD1}"/>
          </ac:spMkLst>
        </pc:spChg>
        <pc:spChg chg="mod">
          <ac:chgData name="Chong U Lai (鍾汝麗)" userId="c4e747cd-6e87-46e8-89da-c61665d0ccfd" providerId="ADAL" clId="{AD238D11-FB13-4AB9-80A9-CC90BE2DEE17}" dt="2024-02-20T10:07:50.170" v="76" actId="20577"/>
          <ac:spMkLst>
            <pc:docMk/>
            <pc:sldMk cId="1557825242" sldId="260"/>
            <ac:spMk id="21" creationId="{9E7073EB-D8C3-49E9-8223-971B86653D4B}"/>
          </ac:spMkLst>
        </pc:spChg>
        <pc:spChg chg="del">
          <ac:chgData name="Chong U Lai (鍾汝麗)" userId="c4e747cd-6e87-46e8-89da-c61665d0ccfd" providerId="ADAL" clId="{AD238D11-FB13-4AB9-80A9-CC90BE2DEE17}" dt="2024-02-20T09:58:06.543" v="2" actId="478"/>
          <ac:spMkLst>
            <pc:docMk/>
            <pc:sldMk cId="1557825242" sldId="260"/>
            <ac:spMk id="62" creationId="{20FD9FC5-4021-4C51-B341-34119175960E}"/>
          </ac:spMkLst>
        </pc:spChg>
        <pc:picChg chg="add del mod modCrop">
          <ac:chgData name="Chong U Lai (鍾汝麗)" userId="c4e747cd-6e87-46e8-89da-c61665d0ccfd" providerId="ADAL" clId="{AD238D11-FB13-4AB9-80A9-CC90BE2DEE17}" dt="2024-02-20T10:14:32.188" v="174" actId="478"/>
          <ac:picMkLst>
            <pc:docMk/>
            <pc:sldMk cId="1557825242" sldId="260"/>
            <ac:picMk id="8" creationId="{187101EE-B4C8-436C-A599-6C5A458F1F3E}"/>
          </ac:picMkLst>
        </pc:picChg>
        <pc:picChg chg="mod">
          <ac:chgData name="Chong U Lai (鍾汝麗)" userId="c4e747cd-6e87-46e8-89da-c61665d0ccfd" providerId="ADAL" clId="{AD238D11-FB13-4AB9-80A9-CC90BE2DEE17}" dt="2024-02-20T10:07:05.886" v="67" actId="1037"/>
          <ac:picMkLst>
            <pc:docMk/>
            <pc:sldMk cId="1557825242" sldId="260"/>
            <ac:picMk id="11" creationId="{74A19DB7-0BFF-481D-BA8F-500F4AA21C44}"/>
          </ac:picMkLst>
        </pc:picChg>
      </pc:sldChg>
      <pc:sldChg chg="addSp delSp modSp mod">
        <pc:chgData name="Chong U Lai (鍾汝麗)" userId="c4e747cd-6e87-46e8-89da-c61665d0ccfd" providerId="ADAL" clId="{AD238D11-FB13-4AB9-80A9-CC90BE2DEE17}" dt="2024-02-21T01:44:54.267" v="187" actId="478"/>
        <pc:sldMkLst>
          <pc:docMk/>
          <pc:sldMk cId="3743226191" sldId="261"/>
        </pc:sldMkLst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3" creationId="{00000000-0000-0000-0000-000000000000}"/>
          </ac:spMkLst>
        </pc:spChg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4" creationId="{0D1056AE-41B3-46B8-B695-AF3B4C6E81AD}"/>
          </ac:spMkLst>
        </pc:spChg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7" creationId="{00000000-0000-0000-0000-000000000000}"/>
          </ac:spMkLst>
        </pc:spChg>
        <pc:spChg chg="add mod">
          <ac:chgData name="Chong U Lai (鍾汝麗)" userId="c4e747cd-6e87-46e8-89da-c61665d0ccfd" providerId="ADAL" clId="{AD238D11-FB13-4AB9-80A9-CC90BE2DEE17}" dt="2024-02-20T10:09:11.659" v="115"/>
          <ac:spMkLst>
            <pc:docMk/>
            <pc:sldMk cId="3743226191" sldId="261"/>
            <ac:spMk id="9" creationId="{91F57BBF-D963-477F-B556-18DE3C2BEC2C}"/>
          </ac:spMkLst>
        </pc:spChg>
        <pc:spChg chg="add mod">
          <ac:chgData name="Chong U Lai (鍾汝麗)" userId="c4e747cd-6e87-46e8-89da-c61665d0ccfd" providerId="ADAL" clId="{AD238D11-FB13-4AB9-80A9-CC90BE2DEE17}" dt="2024-02-20T10:09:11.659" v="115"/>
          <ac:spMkLst>
            <pc:docMk/>
            <pc:sldMk cId="3743226191" sldId="261"/>
            <ac:spMk id="10" creationId="{CADFB2A8-507C-4DBA-B50B-CD0AB0D0BD61}"/>
          </ac:spMkLst>
        </pc:spChg>
        <pc:spChg chg="add mod">
          <ac:chgData name="Chong U Lai (鍾汝麗)" userId="c4e747cd-6e87-46e8-89da-c61665d0ccfd" providerId="ADAL" clId="{AD238D11-FB13-4AB9-80A9-CC90BE2DEE17}" dt="2024-02-21T01:37:37.352" v="177"/>
          <ac:spMkLst>
            <pc:docMk/>
            <pc:sldMk cId="3743226191" sldId="261"/>
            <ac:spMk id="12" creationId="{88F04451-C9D2-4C08-ACAA-9A4539102F4B}"/>
          </ac:spMkLst>
        </pc:spChg>
        <pc:spChg chg="add mod">
          <ac:chgData name="Chong U Lai (鍾汝麗)" userId="c4e747cd-6e87-46e8-89da-c61665d0ccfd" providerId="ADAL" clId="{AD238D11-FB13-4AB9-80A9-CC90BE2DEE17}" dt="2024-02-20T10:09:11.659" v="115"/>
          <ac:spMkLst>
            <pc:docMk/>
            <pc:sldMk cId="3743226191" sldId="261"/>
            <ac:spMk id="14" creationId="{74108458-8451-4BEC-8001-30DC3D2C6BBA}"/>
          </ac:spMkLst>
        </pc:spChg>
        <pc:spChg chg="del mod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15" creationId="{FAD3E1F6-035B-4754-AE7A-4B8E244C4F16}"/>
          </ac:spMkLst>
        </pc:spChg>
        <pc:spChg chg="add del mod">
          <ac:chgData name="Chong U Lai (鍾汝麗)" userId="c4e747cd-6e87-46e8-89da-c61665d0ccfd" providerId="ADAL" clId="{AD238D11-FB13-4AB9-80A9-CC90BE2DEE17}" dt="2024-02-21T01:44:54.267" v="187" actId="478"/>
          <ac:spMkLst>
            <pc:docMk/>
            <pc:sldMk cId="3743226191" sldId="261"/>
            <ac:spMk id="16" creationId="{2DC4591A-DC42-49F3-8247-8658718A5C90}"/>
          </ac:spMkLst>
        </pc:spChg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20" creationId="{3FC3184B-C40E-4692-B291-8D2225E29DD1}"/>
          </ac:spMkLst>
        </pc:spChg>
        <pc:spChg chg="del">
          <ac:chgData name="Chong U Lai (鍾汝麗)" userId="c4e747cd-6e87-46e8-89da-c61665d0ccfd" providerId="ADAL" clId="{AD238D11-FB13-4AB9-80A9-CC90BE2DEE17}" dt="2024-02-20T10:09:00.685" v="114" actId="478"/>
          <ac:spMkLst>
            <pc:docMk/>
            <pc:sldMk cId="3743226191" sldId="261"/>
            <ac:spMk id="62" creationId="{20FD9FC5-4021-4C51-B341-34119175960E}"/>
          </ac:spMkLst>
        </pc:spChg>
        <pc:picChg chg="del">
          <ac:chgData name="Chong U Lai (鍾汝麗)" userId="c4e747cd-6e87-46e8-89da-c61665d0ccfd" providerId="ADAL" clId="{AD238D11-FB13-4AB9-80A9-CC90BE2DEE17}" dt="2024-02-20T10:09:00.685" v="114" actId="478"/>
          <ac:picMkLst>
            <pc:docMk/>
            <pc:sldMk cId="3743226191" sldId="261"/>
            <ac:picMk id="11" creationId="{74A19DB7-0BFF-481D-BA8F-500F4AA21C44}"/>
          </ac:picMkLst>
        </pc:picChg>
        <pc:picChg chg="add mod">
          <ac:chgData name="Chong U Lai (鍾汝麗)" userId="c4e747cd-6e87-46e8-89da-c61665d0ccfd" providerId="ADAL" clId="{AD238D11-FB13-4AB9-80A9-CC90BE2DEE17}" dt="2024-02-20T10:09:11.659" v="115"/>
          <ac:picMkLst>
            <pc:docMk/>
            <pc:sldMk cId="3743226191" sldId="261"/>
            <ac:picMk id="13" creationId="{EBC3316D-B42E-4269-A264-FC30D08EABA3}"/>
          </ac:picMkLst>
        </pc:picChg>
      </pc:sldChg>
      <pc:sldMasterChg chg="modSldLayout">
        <pc:chgData name="Chong U Lai (鍾汝麗)" userId="c4e747cd-6e87-46e8-89da-c61665d0ccfd" providerId="ADAL" clId="{AD238D11-FB13-4AB9-80A9-CC90BE2DEE17}" dt="2024-02-21T01:45:32.024" v="188" actId="478"/>
        <pc:sldMasterMkLst>
          <pc:docMk/>
          <pc:sldMasterMk cId="1498458823" sldId="2147483660"/>
        </pc:sldMasterMkLst>
        <pc:sldLayoutChg chg="addSp delSp modSp mod">
          <pc:chgData name="Chong U Lai (鍾汝麗)" userId="c4e747cd-6e87-46e8-89da-c61665d0ccfd" providerId="ADAL" clId="{AD238D11-FB13-4AB9-80A9-CC90BE2DEE17}" dt="2024-02-21T01:45:32.024" v="188" actId="478"/>
          <pc:sldLayoutMkLst>
            <pc:docMk/>
            <pc:sldMasterMk cId="1498458823" sldId="2147483660"/>
            <pc:sldLayoutMk cId="1705380332" sldId="2147483662"/>
          </pc:sldLayoutMkLst>
          <pc:picChg chg="add del mod ord modCrop">
            <ac:chgData name="Chong U Lai (鍾汝麗)" userId="c4e747cd-6e87-46e8-89da-c61665d0ccfd" providerId="ADAL" clId="{AD238D11-FB13-4AB9-80A9-CC90BE2DEE17}" dt="2024-02-21T01:45:32.024" v="188" actId="478"/>
            <ac:picMkLst>
              <pc:docMk/>
              <pc:sldMasterMk cId="1498458823" sldId="2147483660"/>
              <pc:sldLayoutMk cId="1705380332" sldId="2147483662"/>
              <ac:picMk id="8" creationId="{317204B0-0CE6-4AA8-AFB7-37DC34D89CF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33" y="7070108"/>
            <a:ext cx="24480361" cy="15040222"/>
          </a:xfrm>
        </p:spPr>
        <p:txBody>
          <a:bodyPr anchor="b"/>
          <a:lstStyle>
            <a:lvl1pPr algn="ctr">
              <a:defRPr sz="188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4" y="22690340"/>
            <a:ext cx="21600319" cy="10430151"/>
          </a:xfrm>
        </p:spPr>
        <p:txBody>
          <a:bodyPr/>
          <a:lstStyle>
            <a:lvl1pPr marL="0" indent="0" algn="ctr">
              <a:buNone/>
              <a:defRPr sz="7559"/>
            </a:lvl1pPr>
            <a:lvl2pPr marL="1440043" indent="0" algn="ctr">
              <a:buNone/>
              <a:defRPr sz="6299"/>
            </a:lvl2pPr>
            <a:lvl3pPr marL="2880086" indent="0" algn="ctr">
              <a:buNone/>
              <a:defRPr sz="5669"/>
            </a:lvl3pPr>
            <a:lvl4pPr marL="4320129" indent="0" algn="ctr">
              <a:buNone/>
              <a:defRPr sz="5040"/>
            </a:lvl4pPr>
            <a:lvl5pPr marL="5760171" indent="0" algn="ctr">
              <a:buNone/>
              <a:defRPr sz="5040"/>
            </a:lvl5pPr>
            <a:lvl6pPr marL="7200214" indent="0" algn="ctr">
              <a:buNone/>
              <a:defRPr sz="5040"/>
            </a:lvl6pPr>
            <a:lvl7pPr marL="8640257" indent="0" algn="ctr">
              <a:buNone/>
              <a:defRPr sz="5040"/>
            </a:lvl7pPr>
            <a:lvl8pPr marL="10080300" indent="0" algn="ctr">
              <a:buNone/>
              <a:defRPr sz="5040"/>
            </a:lvl8pPr>
            <a:lvl9pPr marL="11520343" indent="0" algn="ctr">
              <a:buNone/>
              <a:defRPr sz="504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33278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61315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7" y="2300034"/>
            <a:ext cx="6210092" cy="366105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0032" y="2300034"/>
            <a:ext cx="18270270" cy="366105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165344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05380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30" y="10770172"/>
            <a:ext cx="24840367" cy="17970262"/>
          </a:xfrm>
        </p:spPr>
        <p:txBody>
          <a:bodyPr anchor="b"/>
          <a:lstStyle>
            <a:lvl1pPr>
              <a:defRPr sz="188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5030" y="28910440"/>
            <a:ext cx="24840367" cy="9450136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/>
                </a:solidFill>
              </a:defRPr>
            </a:lvl1pPr>
            <a:lvl2pPr marL="1440043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2pPr>
            <a:lvl3pPr marL="288008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3pPr>
            <a:lvl4pPr marL="4320129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5760171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7200214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8640257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00803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1520343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12078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0029" y="11500170"/>
            <a:ext cx="12240181" cy="2741040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80216" y="11500170"/>
            <a:ext cx="12240181" cy="2741040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86034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300044"/>
            <a:ext cx="24840367" cy="8350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784" y="10590162"/>
            <a:ext cx="12183928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784" y="15780233"/>
            <a:ext cx="12183928" cy="23210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80217" y="10590162"/>
            <a:ext cx="12243932" cy="5190073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80217" y="15780233"/>
            <a:ext cx="12243932" cy="23210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92710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06719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52124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4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3933" y="6220104"/>
            <a:ext cx="14580215" cy="30700453"/>
          </a:xfrm>
        </p:spPr>
        <p:txBody>
          <a:bodyPr/>
          <a:lstStyle>
            <a:lvl1pPr>
              <a:defRPr sz="10079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56574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880044"/>
            <a:ext cx="9288887" cy="10080149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3" y="6220104"/>
            <a:ext cx="14580215" cy="30700453"/>
          </a:xfrm>
        </p:spPr>
        <p:txBody>
          <a:bodyPr anchor="t"/>
          <a:lstStyle>
            <a:lvl1pPr marL="0" indent="0">
              <a:buNone/>
              <a:defRPr sz="10079"/>
            </a:lvl1pPr>
            <a:lvl2pPr marL="1440043" indent="0">
              <a:buNone/>
              <a:defRPr sz="8819"/>
            </a:lvl2pPr>
            <a:lvl3pPr marL="2880086" indent="0">
              <a:buNone/>
              <a:defRPr sz="7559"/>
            </a:lvl3pPr>
            <a:lvl4pPr marL="4320129" indent="0">
              <a:buNone/>
              <a:defRPr sz="6299"/>
            </a:lvl4pPr>
            <a:lvl5pPr marL="5760171" indent="0">
              <a:buNone/>
              <a:defRPr sz="6299"/>
            </a:lvl5pPr>
            <a:lvl6pPr marL="7200214" indent="0">
              <a:buNone/>
              <a:defRPr sz="6299"/>
            </a:lvl6pPr>
            <a:lvl7pPr marL="8640257" indent="0">
              <a:buNone/>
              <a:defRPr sz="6299"/>
            </a:lvl7pPr>
            <a:lvl8pPr marL="10080300" indent="0">
              <a:buNone/>
              <a:defRPr sz="6299"/>
            </a:lvl8pPr>
            <a:lvl9pPr marL="11520343" indent="0">
              <a:buNone/>
              <a:defRPr sz="6299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2960191"/>
            <a:ext cx="9288887" cy="24010358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07618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30" y="2300044"/>
            <a:ext cx="24840367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30" y="11500170"/>
            <a:ext cx="24840367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032D0-26ED-4588-9C7E-9EF0F00CF5E3}" type="datetimeFigureOut">
              <a:rPr lang="zh-HK" altLang="en-US" smtClean="0"/>
              <a:t>24/7/2024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2" y="40040601"/>
            <a:ext cx="9720143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40040601"/>
            <a:ext cx="648009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5220C-6102-4352-9D7F-7D68FCD8671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9845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80086" rtl="0" eaLnBrk="1" latinLnBrk="0" hangingPunct="1">
        <a:lnSpc>
          <a:spcPct val="90000"/>
        </a:lnSpc>
        <a:spcBef>
          <a:spcPct val="0"/>
        </a:spcBef>
        <a:buNone/>
        <a:defRPr sz="1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21" indent="-720021" algn="l" defTabSz="2880086" rtl="0" eaLnBrk="1" latinLnBrk="0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600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600107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40150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80193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20236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60278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800321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403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80086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20129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60171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200214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40257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8030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203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D1056AE-41B3-46B8-B695-AF3B4C6E81AD}"/>
              </a:ext>
            </a:extLst>
          </p:cNvPr>
          <p:cNvSpPr>
            <a:spLocks/>
          </p:cNvSpPr>
          <p:nvPr/>
        </p:nvSpPr>
        <p:spPr>
          <a:xfrm>
            <a:off x="867478" y="18554855"/>
            <a:ext cx="27071826" cy="1181421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MO" altLang="en-US"/>
          </a:p>
        </p:txBody>
      </p:sp>
      <p:sp>
        <p:nvSpPr>
          <p:cNvPr id="3" name="矩形 2"/>
          <p:cNvSpPr/>
          <p:nvPr/>
        </p:nvSpPr>
        <p:spPr>
          <a:xfrm>
            <a:off x="867478" y="4495038"/>
            <a:ext cx="27071826" cy="3060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/>
              </a:gs>
            </a:gsLst>
            <a:lin ang="16200000" scaled="1"/>
            <a:tileRect/>
          </a:gradFill>
          <a:ln w="25400" cap="flat" cmpd="sng" algn="ctr">
            <a:solidFill>
              <a:schemeClr val="bg1"/>
            </a:solidFill>
            <a:prstDash val="solid"/>
          </a:ln>
          <a:effectLst>
            <a:glow rad="101600">
              <a:schemeClr val="bg1">
                <a:alpha val="40000"/>
              </a:schemeClr>
            </a:glow>
          </a:effectLst>
        </p:spPr>
        <p:txBody>
          <a:bodyPr anchor="ctr"/>
          <a:lstStyle/>
          <a:p>
            <a:pPr algn="ctr" defTabSz="41148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HK" altLang="en-US" sz="8100" kern="0">
              <a:solidFill>
                <a:prstClr val="white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50A3E33-7268-4579-87FF-4FBC619B9A86}"/>
              </a:ext>
            </a:extLst>
          </p:cNvPr>
          <p:cNvSpPr txBox="1"/>
          <p:nvPr/>
        </p:nvSpPr>
        <p:spPr>
          <a:xfrm>
            <a:off x="2051797" y="20512242"/>
            <a:ext cx="24696825" cy="7848302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English Abstract (Optional)</a:t>
            </a:r>
            <a:endParaRPr lang="en-US" altLang="zh-CN" sz="7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CN" sz="7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Font</a:t>
            </a:r>
            <a:r>
              <a:rPr lang="zh-CN" altLang="en-US" sz="7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endParaRPr lang="en-US" altLang="zh-CN" sz="7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CN" sz="7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Use </a:t>
            </a:r>
            <a:r>
              <a:rPr lang="en-US" altLang="zh-CN" sz="7200" u="sng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Times New Roman </a:t>
            </a:r>
            <a:r>
              <a:rPr lang="en-US" altLang="zh-CN" sz="7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font .</a:t>
            </a:r>
          </a:p>
          <a:p>
            <a:endParaRPr lang="en-US" altLang="zh-MO" sz="7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Notes:</a:t>
            </a:r>
          </a:p>
          <a:p>
            <a:r>
              <a:rPr lang="en-US" altLang="zh-MO" sz="72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Any country or organization logos are NOT allowed on the poster.</a:t>
            </a:r>
          </a:p>
          <a:p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Please do not change the logo and title position.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ABEAC4E2-20F5-4BA8-A9D0-8DB8344136DB}"/>
              </a:ext>
            </a:extLst>
          </p:cNvPr>
          <p:cNvSpPr txBox="1"/>
          <p:nvPr/>
        </p:nvSpPr>
        <p:spPr>
          <a:xfrm>
            <a:off x="2878022" y="41925662"/>
            <a:ext cx="196242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MO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Contact Person                    email </a:t>
            </a:r>
            <a:r>
              <a:rPr lang="en-US" altLang="zh-CN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or other Contact information </a:t>
            </a:r>
            <a:endParaRPr lang="zh-MO" altLang="en-US" sz="6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2" name="文字方塊 71">
            <a:extLst>
              <a:ext uri="{FF2B5EF4-FFF2-40B4-BE49-F238E27FC236}">
                <a16:creationId xmlns:a16="http://schemas.microsoft.com/office/drawing/2014/main" id="{EB3F18D2-F556-4F9B-BACA-428B85041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0522" y="5430154"/>
            <a:ext cx="200793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5pPr>
            <a:lvl6pPr marL="25146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6pPr>
            <a:lvl7pPr marL="29718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7pPr>
            <a:lvl8pPr marL="34290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8pPr>
            <a:lvl9pPr marL="38862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9pPr>
          </a:lstStyle>
          <a:p>
            <a:pPr algn="ctr" defTabSz="4114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English Title </a:t>
            </a:r>
            <a:endParaRPr lang="zh-TW" altLang="en-US" sz="7200" b="1" dirty="0">
              <a:solidFill>
                <a:prstClr val="black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FC3184B-C40E-4692-B291-8D2225E29DD1}"/>
              </a:ext>
            </a:extLst>
          </p:cNvPr>
          <p:cNvSpPr>
            <a:spLocks/>
          </p:cNvSpPr>
          <p:nvPr/>
        </p:nvSpPr>
        <p:spPr>
          <a:xfrm>
            <a:off x="867478" y="30834396"/>
            <a:ext cx="27071826" cy="10696843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MO" altLang="en-US"/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9E7073EB-D8C3-49E9-8223-971B86653D4B}"/>
              </a:ext>
            </a:extLst>
          </p:cNvPr>
          <p:cNvSpPr txBox="1"/>
          <p:nvPr/>
        </p:nvSpPr>
        <p:spPr>
          <a:xfrm>
            <a:off x="12768994" y="34512040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Figures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FE89C9F3-DD98-43CA-8F90-4815B25149EA}"/>
              </a:ext>
            </a:extLst>
          </p:cNvPr>
          <p:cNvSpPr txBox="1"/>
          <p:nvPr/>
        </p:nvSpPr>
        <p:spPr>
          <a:xfrm>
            <a:off x="1264847" y="10385550"/>
            <a:ext cx="2667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Chen Da Wen</a:t>
            </a:r>
            <a:r>
              <a:rPr lang="en-US" altLang="zh-CN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(Name)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CN" sz="5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MUST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en-US" altLang="zh-CN" sz="5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CMU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/</a:t>
            </a:r>
            <a:r>
              <a:rPr lang="en-US" altLang="zh-CN" sz="5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GZUCM</a:t>
            </a:r>
            <a:r>
              <a:rPr lang="en-US" altLang="zh-CN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(Affiliations)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</a:t>
            </a:r>
            <a:r>
              <a:rPr lang="en-US" altLang="zh-CN" sz="5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Macau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en-US" altLang="zh-CN" sz="5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Taichung City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en-US" altLang="zh-CN" sz="5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Guangzhou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(City)</a:t>
            </a:r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4" name="文字方塊 71">
            <a:extLst>
              <a:ext uri="{FF2B5EF4-FFF2-40B4-BE49-F238E27FC236}">
                <a16:creationId xmlns:a16="http://schemas.microsoft.com/office/drawing/2014/main" id="{3B227E74-FD78-47AD-8FA8-8F5321AD5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7761" y="467380"/>
            <a:ext cx="2105154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5pPr>
            <a:lvl6pPr marL="25146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6pPr>
            <a:lvl7pPr marL="29718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7pPr>
            <a:lvl8pPr marL="34290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8pPr>
            <a:lvl9pPr marL="38862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9pPr>
          </a:lstStyle>
          <a:p>
            <a:pPr algn="ctr" defTabSz="4114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The 20th  Meeting of the Consortium for Globalization of Chinese Medicine cum Innovative Research in Natural Medicines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3B6CAC28-0943-470F-BA2F-0FDC0D6BD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585" y="282728"/>
            <a:ext cx="5903988" cy="3785624"/>
          </a:xfrm>
          <a:prstGeom prst="rect">
            <a:avLst/>
          </a:prstGeom>
        </p:spPr>
      </p:pic>
      <p:sp>
        <p:nvSpPr>
          <p:cNvPr id="5" name="圖說文字: 向左箭號 4">
            <a:extLst>
              <a:ext uri="{FF2B5EF4-FFF2-40B4-BE49-F238E27FC236}">
                <a16:creationId xmlns:a16="http://schemas.microsoft.com/office/drawing/2014/main" id="{E03A46BA-40B9-44EA-9579-54D5E2EA15BD}"/>
              </a:ext>
            </a:extLst>
          </p:cNvPr>
          <p:cNvSpPr/>
          <p:nvPr/>
        </p:nvSpPr>
        <p:spPr>
          <a:xfrm rot="16200000" flipH="1">
            <a:off x="17186718" y="6507831"/>
            <a:ext cx="6397908" cy="16313349"/>
          </a:xfrm>
          <a:prstGeom prst="leftArrowCallout">
            <a:avLst>
              <a:gd name="adj1" fmla="val 25000"/>
              <a:gd name="adj2" fmla="val 19856"/>
              <a:gd name="adj3" fmla="val 12366"/>
              <a:gd name="adj4" fmla="val 8107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lang="en-US" altLang="zh-MO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r>
              <a:rPr lang="en-US" altLang="zh-MO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Macau University of Science and Technology 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the abbreviation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</a:t>
            </a:r>
            <a:r>
              <a:rPr lang="en-US" altLang="zh-CN" sz="48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MUST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Medical University use the abbreviation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CMU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Guangzhou University of Chinese Medicine use the abbreviation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4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GZUCM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the location please Fill in the </a:t>
            </a:r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name 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FE89C9F3-DD98-43CA-8F90-4815B25149EA}"/>
              </a:ext>
            </a:extLst>
          </p:cNvPr>
          <p:cNvSpPr txBox="1"/>
          <p:nvPr/>
        </p:nvSpPr>
        <p:spPr>
          <a:xfrm>
            <a:off x="867478" y="7763511"/>
            <a:ext cx="27071826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Chen Da Wen</a:t>
            </a:r>
            <a:r>
              <a:rPr lang="en-US" altLang="zh-CN" sz="6000" baseline="30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</a:t>
            </a:r>
            <a:r>
              <a:rPr lang="en-US" altLang="zh-CN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,</a:t>
            </a:r>
            <a:r>
              <a:rPr lang="zh-CN" altLang="en-US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CN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Huang Siu Kang</a:t>
            </a:r>
            <a:r>
              <a:rPr lang="en-US" altLang="zh-CN" sz="6000" baseline="30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</a:t>
            </a:r>
            <a:r>
              <a:rPr lang="en-US" altLang="zh-CN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, Zhang </a:t>
            </a:r>
            <a:r>
              <a:rPr lang="en-US" altLang="zh-CN" sz="6000" dirty="0" err="1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Ka</a:t>
            </a:r>
            <a:r>
              <a:rPr lang="en-US" altLang="zh-CN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Ming</a:t>
            </a:r>
            <a:r>
              <a:rPr lang="en-US" altLang="zh-CN" sz="6000" baseline="30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lang="en-US" altLang="zh-CN" sz="6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CN" sz="6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Affiliations : MUST, Macau </a:t>
            </a:r>
            <a:r>
              <a:rPr lang="en-US" altLang="zh-CN" sz="6000" baseline="30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  </a:t>
            </a:r>
            <a:r>
              <a:rPr lang="en-US" altLang="zh-CN" sz="6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CMU, Taichung </a:t>
            </a:r>
            <a:r>
              <a:rPr lang="en-US" altLang="zh-CN" sz="6000" baseline="30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   </a:t>
            </a:r>
            <a:r>
              <a:rPr lang="en-US" altLang="zh-CN" sz="6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GZUCM, Guangzhou</a:t>
            </a:r>
            <a:r>
              <a:rPr lang="en-US" altLang="zh-CN" sz="6000" baseline="300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CN" sz="80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橢圓 5">
            <a:extLst>
              <a:ext uri="{FF2B5EF4-FFF2-40B4-BE49-F238E27FC236}">
                <a16:creationId xmlns:a16="http://schemas.microsoft.com/office/drawing/2014/main" id="{C176C876-41FF-4401-A1CB-18456108B87A}"/>
              </a:ext>
            </a:extLst>
          </p:cNvPr>
          <p:cNvSpPr/>
          <p:nvPr/>
        </p:nvSpPr>
        <p:spPr>
          <a:xfrm>
            <a:off x="2338022" y="8202646"/>
            <a:ext cx="1080000" cy="1080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MO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MO" altLang="en-U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橢圓 16">
            <a:extLst>
              <a:ext uri="{FF2B5EF4-FFF2-40B4-BE49-F238E27FC236}">
                <a16:creationId xmlns:a16="http://schemas.microsoft.com/office/drawing/2014/main" id="{B8736C8B-174A-40A6-A24C-02DE32367573}"/>
              </a:ext>
            </a:extLst>
          </p:cNvPr>
          <p:cNvSpPr/>
          <p:nvPr/>
        </p:nvSpPr>
        <p:spPr>
          <a:xfrm>
            <a:off x="98587" y="10385550"/>
            <a:ext cx="1080000" cy="1080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MO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MO" altLang="en-U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70EAB5BD-AC67-496A-A909-24E994B2CFEE}"/>
              </a:ext>
            </a:extLst>
          </p:cNvPr>
          <p:cNvGrpSpPr/>
          <p:nvPr/>
        </p:nvGrpSpPr>
        <p:grpSpPr>
          <a:xfrm>
            <a:off x="867478" y="11706287"/>
            <a:ext cx="10188413" cy="5393298"/>
            <a:chOff x="819312" y="11175486"/>
            <a:chExt cx="11590407" cy="5802446"/>
          </a:xfrm>
        </p:grpSpPr>
        <p:sp>
          <p:nvSpPr>
            <p:cNvPr id="8" name="圖說文字: 向上箭號 7">
              <a:extLst>
                <a:ext uri="{FF2B5EF4-FFF2-40B4-BE49-F238E27FC236}">
                  <a16:creationId xmlns:a16="http://schemas.microsoft.com/office/drawing/2014/main" id="{8BFCE149-6850-4C55-8C8F-C02F7EEB8E15}"/>
                </a:ext>
              </a:extLst>
            </p:cNvPr>
            <p:cNvSpPr/>
            <p:nvPr/>
          </p:nvSpPr>
          <p:spPr>
            <a:xfrm>
              <a:off x="819312" y="11175486"/>
              <a:ext cx="11590407" cy="5802446"/>
            </a:xfrm>
            <a:prstGeom prst="upArrowCallout">
              <a:avLst>
                <a:gd name="adj1" fmla="val 25000"/>
                <a:gd name="adj2" fmla="val 25000"/>
                <a:gd name="adj3" fmla="val 24446"/>
                <a:gd name="adj4" fmla="val 64977"/>
              </a:avLst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MO" altLang="en-US"/>
            </a:p>
          </p:txBody>
        </p:sp>
        <p:sp>
          <p:nvSpPr>
            <p:cNvPr id="23" name="文字方塊 22">
              <a:extLst>
                <a:ext uri="{FF2B5EF4-FFF2-40B4-BE49-F238E27FC236}">
                  <a16:creationId xmlns:a16="http://schemas.microsoft.com/office/drawing/2014/main" id="{321DC99A-99BC-497F-98CF-F34F57444937}"/>
                </a:ext>
              </a:extLst>
            </p:cNvPr>
            <p:cNvSpPr txBox="1"/>
            <p:nvPr/>
          </p:nvSpPr>
          <p:spPr>
            <a:xfrm>
              <a:off x="1089311" y="13414703"/>
              <a:ext cx="11050407" cy="32781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1.If there is more than 1 author, please follow the first format.</a:t>
              </a:r>
            </a:p>
            <a:p>
              <a:r>
                <a:rPr lang="en-US" altLang="zh-CN" sz="4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2.There is only 1 author, please follow the second format.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7825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ADFB2A8-507C-4DBA-B50B-CD0AB0D0BD61}"/>
              </a:ext>
            </a:extLst>
          </p:cNvPr>
          <p:cNvSpPr/>
          <p:nvPr/>
        </p:nvSpPr>
        <p:spPr>
          <a:xfrm>
            <a:off x="867478" y="4495038"/>
            <a:ext cx="27071826" cy="3060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/>
              </a:gs>
            </a:gsLst>
            <a:lin ang="16200000" scaled="1"/>
            <a:tileRect/>
          </a:gradFill>
          <a:ln w="25400" cap="flat" cmpd="sng" algn="ctr">
            <a:solidFill>
              <a:schemeClr val="bg1"/>
            </a:solidFill>
            <a:prstDash val="solid"/>
          </a:ln>
          <a:effectLst>
            <a:glow rad="101600">
              <a:schemeClr val="bg1">
                <a:alpha val="40000"/>
              </a:schemeClr>
            </a:glow>
          </a:effectLst>
        </p:spPr>
        <p:txBody>
          <a:bodyPr anchor="ctr"/>
          <a:lstStyle/>
          <a:p>
            <a:pPr algn="ctr" defTabSz="411480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HK" altLang="en-US" sz="8100" kern="0" dirty="0">
              <a:solidFill>
                <a:prstClr val="white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12" name="文字方塊 71">
            <a:extLst>
              <a:ext uri="{FF2B5EF4-FFF2-40B4-BE49-F238E27FC236}">
                <a16:creationId xmlns:a16="http://schemas.microsoft.com/office/drawing/2014/main" id="{88F04451-C9D2-4C08-ACAA-9A4539102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7760" y="711728"/>
            <a:ext cx="2127516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5pPr>
            <a:lvl6pPr marL="25146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6pPr>
            <a:lvl7pPr marL="29718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7pPr>
            <a:lvl8pPr marL="34290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8pPr>
            <a:lvl9pPr marL="3886200" indent="-228600" defTabSz="4114800" eaLnBrk="0" fontAlgn="base" hangingPunct="0">
              <a:spcBef>
                <a:spcPct val="0"/>
              </a:spcBef>
              <a:spcAft>
                <a:spcPct val="0"/>
              </a:spcAft>
              <a:defRPr kumimoji="1" sz="8100">
                <a:solidFill>
                  <a:schemeClr val="tx1"/>
                </a:solidFill>
                <a:latin typeface="Trebuchet MS" pitchFamily="34" charset="0"/>
                <a:ea typeface="新細明體" pitchFamily="18" charset="-120"/>
              </a:defRPr>
            </a:lvl9pPr>
          </a:lstStyle>
          <a:p>
            <a:pPr algn="ctr" defTabSz="4114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TW" sz="7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The 20th  Meeting of the Consortium for Globalization of Chinese Medicine cum Innovative Research in Natural Medicines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EBC3316D-B42E-4269-A264-FC30D08EA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772" y="130628"/>
            <a:ext cx="5903988" cy="378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26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1130</TotalTime>
  <Words>205</Words>
  <Application>Microsoft Office PowerPoint</Application>
  <PresentationFormat>自訂</PresentationFormat>
  <Paragraphs>24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主题​​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 template</dc:title>
  <dc:creator>Wong Kam Wai (黃錦偉)</dc:creator>
  <cp:lastModifiedBy>Chong U Lai (鍾汝麗)</cp:lastModifiedBy>
  <cp:revision>83</cp:revision>
  <cp:lastPrinted>2022-10-10T06:31:48Z</cp:lastPrinted>
  <dcterms:created xsi:type="dcterms:W3CDTF">2022-06-15T08:00:02Z</dcterms:created>
  <dcterms:modified xsi:type="dcterms:W3CDTF">2024-07-24T03:06:03Z</dcterms:modified>
</cp:coreProperties>
</file>